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8.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49"/>
  </p:notesMasterIdLst>
  <p:handoutMasterIdLst>
    <p:handoutMasterId r:id="rId50"/>
  </p:handoutMasterIdLst>
  <p:sldIdLst>
    <p:sldId id="633" r:id="rId2"/>
    <p:sldId id="642" r:id="rId3"/>
    <p:sldId id="636" r:id="rId4"/>
    <p:sldId id="1045" r:id="rId5"/>
    <p:sldId id="1072" r:id="rId6"/>
    <p:sldId id="1056" r:id="rId7"/>
    <p:sldId id="1040" r:id="rId8"/>
    <p:sldId id="1041" r:id="rId9"/>
    <p:sldId id="1042" r:id="rId10"/>
    <p:sldId id="1043" r:id="rId11"/>
    <p:sldId id="1044" r:id="rId12"/>
    <p:sldId id="978" r:id="rId13"/>
    <p:sldId id="637" r:id="rId14"/>
    <p:sldId id="639" r:id="rId15"/>
    <p:sldId id="1051" r:id="rId16"/>
    <p:sldId id="640" r:id="rId17"/>
    <p:sldId id="1047" r:id="rId18"/>
    <p:sldId id="1048" r:id="rId19"/>
    <p:sldId id="1052" r:id="rId20"/>
    <p:sldId id="1049" r:id="rId21"/>
    <p:sldId id="1053" r:id="rId22"/>
    <p:sldId id="1054" r:id="rId23"/>
    <p:sldId id="1055" r:id="rId24"/>
    <p:sldId id="1057" r:id="rId25"/>
    <p:sldId id="1058" r:id="rId26"/>
    <p:sldId id="1064" r:id="rId27"/>
    <p:sldId id="1059" r:id="rId28"/>
    <p:sldId id="1060" r:id="rId29"/>
    <p:sldId id="1061" r:id="rId30"/>
    <p:sldId id="1062" r:id="rId31"/>
    <p:sldId id="1063" r:id="rId32"/>
    <p:sldId id="1065" r:id="rId33"/>
    <p:sldId id="1066" r:id="rId34"/>
    <p:sldId id="1067" r:id="rId35"/>
    <p:sldId id="1069" r:id="rId36"/>
    <p:sldId id="1071" r:id="rId37"/>
    <p:sldId id="1070" r:id="rId38"/>
    <p:sldId id="1080" r:id="rId39"/>
    <p:sldId id="1076" r:id="rId40"/>
    <p:sldId id="1073" r:id="rId41"/>
    <p:sldId id="1077" r:id="rId42"/>
    <p:sldId id="1074" r:id="rId43"/>
    <p:sldId id="1075" r:id="rId44"/>
    <p:sldId id="1081" r:id="rId45"/>
    <p:sldId id="1082" r:id="rId46"/>
    <p:sldId id="1046" r:id="rId47"/>
    <p:sldId id="634" r:id="rId48"/>
  </p:sldIdLst>
  <p:sldSz cx="12192000" cy="6858000"/>
  <p:notesSz cx="7023100" cy="9309100"/>
  <p:custDataLst>
    <p:tags r:id="rId5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401B05-8EBF-3F4A-8498-F914EE54FF13}">
          <p14:sldIdLst>
            <p14:sldId id="633"/>
          </p14:sldIdLst>
        </p14:section>
        <p14:section name="Introduction" id="{64989696-9ED7-E24C-9214-AE039EE27D19}">
          <p14:sldIdLst>
            <p14:sldId id="642"/>
            <p14:sldId id="636"/>
            <p14:sldId id="1045"/>
            <p14:sldId id="1072"/>
            <p14:sldId id="1056"/>
            <p14:sldId id="1040"/>
            <p14:sldId id="1041"/>
            <p14:sldId id="1042"/>
            <p14:sldId id="1043"/>
            <p14:sldId id="1044"/>
            <p14:sldId id="978"/>
            <p14:sldId id="637"/>
          </p14:sldIdLst>
        </p14:section>
        <p14:section name="Google Collabratory" id="{31035E5E-EF0C-FC4D-A553-10249E6E8603}">
          <p14:sldIdLst>
            <p14:sldId id="639"/>
            <p14:sldId id="1051"/>
            <p14:sldId id="640"/>
          </p14:sldIdLst>
        </p14:section>
        <p14:section name="Python Basics" id="{F94482D8-02B1-8C4C-B2D5-193820CA5EF6}">
          <p14:sldIdLst>
            <p14:sldId id="1047"/>
            <p14:sldId id="1048"/>
            <p14:sldId id="1052"/>
          </p14:sldIdLst>
        </p14:section>
        <p14:section name="Numbers" id="{4FACD076-B9FD-6A44-8D7B-3E23A0B4095A}">
          <p14:sldIdLst>
            <p14:sldId id="1049"/>
            <p14:sldId id="1053"/>
            <p14:sldId id="1054"/>
            <p14:sldId id="1055"/>
          </p14:sldIdLst>
        </p14:section>
        <p14:section name="Strings" id="{E97652A2-BE1C-1B4A-B9E0-6D3799BAB1C7}">
          <p14:sldIdLst>
            <p14:sldId id="1057"/>
            <p14:sldId id="1058"/>
            <p14:sldId id="1064"/>
            <p14:sldId id="1059"/>
            <p14:sldId id="1060"/>
            <p14:sldId id="1061"/>
            <p14:sldId id="1062"/>
            <p14:sldId id="1063"/>
          </p14:sldIdLst>
        </p14:section>
        <p14:section name="Input Output" id="{A83D76CF-7BD5-4143-BCAA-D245D4C38BF1}">
          <p14:sldIdLst>
            <p14:sldId id="1065"/>
            <p14:sldId id="1066"/>
            <p14:sldId id="1067"/>
            <p14:sldId id="1069"/>
            <p14:sldId id="1071"/>
            <p14:sldId id="1070"/>
            <p14:sldId id="1080"/>
          </p14:sldIdLst>
        </p14:section>
        <p14:section name="Conditonals" id="{EF51932B-CF14-B24B-AE99-9F28EE3B2BF2}">
          <p14:sldIdLst>
            <p14:sldId id="1076"/>
            <p14:sldId id="1073"/>
            <p14:sldId id="1077"/>
            <p14:sldId id="1074"/>
            <p14:sldId id="1075"/>
            <p14:sldId id="1081"/>
          </p14:sldIdLst>
        </p14:section>
        <p14:section name="Wrap - up" id="{2AAFA6CE-DF5E-9C4E-B392-BAA5E0F883C0}">
          <p14:sldIdLst>
            <p14:sldId id="1082"/>
            <p14:sldId id="1046"/>
            <p14:sldId id="6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3222"/>
    <a:srgbClr val="766A62"/>
    <a:srgbClr val="82682E"/>
    <a:srgbClr val="6E6A34"/>
    <a:srgbClr val="9E7E38"/>
    <a:srgbClr val="FFFF65"/>
    <a:srgbClr val="FFFF99"/>
    <a:srgbClr val="BC9642"/>
    <a:srgbClr val="000000"/>
    <a:srgbClr val="D2C9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90" autoAdjust="0"/>
    <p:restoredTop sz="95853" autoAdjust="0"/>
  </p:normalViewPr>
  <p:slideViewPr>
    <p:cSldViewPr snapToGrid="0" snapToObjects="1">
      <p:cViewPr>
        <p:scale>
          <a:sx n="126" d="100"/>
          <a:sy n="126" d="100"/>
        </p:scale>
        <p:origin x="144" y="96"/>
      </p:cViewPr>
      <p:guideLst>
        <p:guide orient="horz" pos="2160"/>
        <p:guide pos="3840"/>
      </p:guideLst>
    </p:cSldViewPr>
  </p:slideViewPr>
  <p:outlineViewPr>
    <p:cViewPr>
      <p:scale>
        <a:sx n="33" d="100"/>
        <a:sy n="33" d="100"/>
      </p:scale>
      <p:origin x="0" y="-8334"/>
    </p:cViewPr>
  </p:outlineViewPr>
  <p:notesTextViewPr>
    <p:cViewPr>
      <p:scale>
        <a:sx n="100" d="100"/>
        <a:sy n="100" d="100"/>
      </p:scale>
      <p:origin x="0" y="0"/>
    </p:cViewPr>
  </p:notesTextViewPr>
  <p:sorterViewPr>
    <p:cViewPr>
      <p:scale>
        <a:sx n="150" d="100"/>
        <a:sy n="150" d="100"/>
      </p:scale>
      <p:origin x="0" y="30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6B65F-5A99-0A45-9083-52814CD372FF}" type="doc">
      <dgm:prSet loTypeId="urn:microsoft.com/office/officeart/2005/8/layout/bProcess4" loCatId="list" qsTypeId="urn:microsoft.com/office/officeart/2005/8/quickstyle/simple1" qsCatId="simple" csTypeId="urn:microsoft.com/office/officeart/2005/8/colors/accent1_2" csCatId="accent1" phldr="1"/>
      <dgm:spPr/>
      <dgm:t>
        <a:bodyPr/>
        <a:lstStyle/>
        <a:p>
          <a:endParaRPr lang="en-US"/>
        </a:p>
      </dgm:t>
    </dgm:pt>
    <dgm:pt modelId="{F7E6DF1F-2639-1B46-B746-6684C33F368A}">
      <dgm:prSet phldrT="[Text]"/>
      <dgm:spPr/>
      <dgm:t>
        <a:bodyPr/>
        <a:lstStyle/>
        <a:p>
          <a:r>
            <a:rPr lang="en-US" b="1" i="0" dirty="0"/>
            <a:t>Probability and Statistical Modeling</a:t>
          </a:r>
          <a:endParaRPr lang="en-US" dirty="0"/>
        </a:p>
      </dgm:t>
    </dgm:pt>
    <dgm:pt modelId="{EBCF2FD8-4DA5-1A44-ADE5-C3A01006B419}" type="parTrans" cxnId="{43177E8A-9D47-9749-831A-3BE8551D6BCB}">
      <dgm:prSet/>
      <dgm:spPr/>
      <dgm:t>
        <a:bodyPr/>
        <a:lstStyle/>
        <a:p>
          <a:endParaRPr lang="en-US"/>
        </a:p>
      </dgm:t>
    </dgm:pt>
    <dgm:pt modelId="{07E1B56A-3699-9441-9920-ECDA05ADAD79}" type="sibTrans" cxnId="{43177E8A-9D47-9749-831A-3BE8551D6BCB}">
      <dgm:prSet/>
      <dgm:spPr/>
      <dgm:t>
        <a:bodyPr/>
        <a:lstStyle/>
        <a:p>
          <a:endParaRPr lang="en-US"/>
        </a:p>
      </dgm:t>
    </dgm:pt>
    <dgm:pt modelId="{6B5E8E55-8B45-394C-97EC-DA2F5C5CAAAB}">
      <dgm:prSet phldrT="[Text]"/>
      <dgm:spPr/>
      <dgm:t>
        <a:bodyPr/>
        <a:lstStyle/>
        <a:p>
          <a:r>
            <a:rPr lang="en-US" b="1" i="0" dirty="0"/>
            <a:t>Visual Analytics and Influencing</a:t>
          </a:r>
          <a:endParaRPr lang="en-US" dirty="0"/>
        </a:p>
      </dgm:t>
    </dgm:pt>
    <dgm:pt modelId="{FBF4DFC3-3006-A54F-ACC2-269D68B410F2}" type="parTrans" cxnId="{7E44FC97-578C-E448-8A34-1D2B3D0BDB20}">
      <dgm:prSet/>
      <dgm:spPr/>
      <dgm:t>
        <a:bodyPr/>
        <a:lstStyle/>
        <a:p>
          <a:endParaRPr lang="en-US"/>
        </a:p>
      </dgm:t>
    </dgm:pt>
    <dgm:pt modelId="{2586B90E-EF7D-1542-A91C-0383B69AED1F}" type="sibTrans" cxnId="{7E44FC97-578C-E448-8A34-1D2B3D0BDB20}">
      <dgm:prSet/>
      <dgm:spPr/>
      <dgm:t>
        <a:bodyPr/>
        <a:lstStyle/>
        <a:p>
          <a:endParaRPr lang="en-US"/>
        </a:p>
      </dgm:t>
    </dgm:pt>
    <dgm:pt modelId="{3B133551-C6F8-EB45-9A85-9693215BA096}">
      <dgm:prSet phldrT="[Text]"/>
      <dgm:spPr>
        <a:solidFill>
          <a:srgbClr val="0070C0"/>
        </a:solidFill>
      </dgm:spPr>
      <dgm:t>
        <a:bodyPr/>
        <a:lstStyle/>
        <a:p>
          <a:r>
            <a:rPr lang="en-US" b="1" i="0" dirty="0"/>
            <a:t>Analytics Software Technology</a:t>
          </a:r>
          <a:endParaRPr lang="en-US" dirty="0"/>
        </a:p>
      </dgm:t>
    </dgm:pt>
    <dgm:pt modelId="{13ADED41-AC7F-164D-9B55-A3BDBA20AAC6}" type="parTrans" cxnId="{50C4E688-85E0-7345-BC14-CF0380E4CFDD}">
      <dgm:prSet/>
      <dgm:spPr/>
      <dgm:t>
        <a:bodyPr/>
        <a:lstStyle/>
        <a:p>
          <a:endParaRPr lang="en-US"/>
        </a:p>
      </dgm:t>
    </dgm:pt>
    <dgm:pt modelId="{4322EF08-9652-A644-A34C-E8F69F2DEA57}" type="sibTrans" cxnId="{50C4E688-85E0-7345-BC14-CF0380E4CFDD}">
      <dgm:prSet/>
      <dgm:spPr/>
      <dgm:t>
        <a:bodyPr/>
        <a:lstStyle/>
        <a:p>
          <a:endParaRPr lang="en-US"/>
        </a:p>
      </dgm:t>
    </dgm:pt>
    <dgm:pt modelId="{7992A6EB-C80A-714C-81BB-0452DC3F7FB7}">
      <dgm:prSet phldrT="[Text]"/>
      <dgm:spPr>
        <a:solidFill>
          <a:srgbClr val="0070C0"/>
        </a:solidFill>
      </dgm:spPr>
      <dgm:t>
        <a:bodyPr/>
        <a:lstStyle/>
        <a:p>
          <a:r>
            <a:rPr lang="en-US" b="1" i="0" dirty="0"/>
            <a:t>Data Management</a:t>
          </a:r>
          <a:endParaRPr lang="en-US" dirty="0"/>
        </a:p>
      </dgm:t>
    </dgm:pt>
    <dgm:pt modelId="{46A28F43-2799-ED4E-81E9-52D1F5967231}" type="parTrans" cxnId="{979EA113-5009-0F41-B146-6A9999CD26FB}">
      <dgm:prSet/>
      <dgm:spPr/>
      <dgm:t>
        <a:bodyPr/>
        <a:lstStyle/>
        <a:p>
          <a:endParaRPr lang="en-US"/>
        </a:p>
      </dgm:t>
    </dgm:pt>
    <dgm:pt modelId="{ABF07174-CB94-D749-868F-5131DA212EE1}" type="sibTrans" cxnId="{979EA113-5009-0F41-B146-6A9999CD26FB}">
      <dgm:prSet/>
      <dgm:spPr/>
      <dgm:t>
        <a:bodyPr/>
        <a:lstStyle/>
        <a:p>
          <a:endParaRPr lang="en-US"/>
        </a:p>
      </dgm:t>
    </dgm:pt>
    <dgm:pt modelId="{53E04F55-F359-F54A-BC16-00637E21F6E1}">
      <dgm:prSet/>
      <dgm:spPr>
        <a:solidFill>
          <a:srgbClr val="0070C0"/>
        </a:solidFill>
      </dgm:spPr>
      <dgm:t>
        <a:bodyPr/>
        <a:lstStyle/>
        <a:p>
          <a:r>
            <a:rPr lang="en-US" b="1" i="0" dirty="0"/>
            <a:t>Predictive Analytics, Forecasting &amp; Data Mining</a:t>
          </a:r>
          <a:endParaRPr lang="en-US" dirty="0"/>
        </a:p>
      </dgm:t>
    </dgm:pt>
    <dgm:pt modelId="{28A51C18-404B-7841-BBBA-2745B033E790}" type="parTrans" cxnId="{3380A695-CFE4-104D-B758-3C3EA1B90554}">
      <dgm:prSet/>
      <dgm:spPr/>
      <dgm:t>
        <a:bodyPr/>
        <a:lstStyle/>
        <a:p>
          <a:endParaRPr lang="en-US"/>
        </a:p>
      </dgm:t>
    </dgm:pt>
    <dgm:pt modelId="{C12BEA1A-FF9A-094D-9814-6E987CEA77D5}" type="sibTrans" cxnId="{3380A695-CFE4-104D-B758-3C3EA1B90554}">
      <dgm:prSet/>
      <dgm:spPr/>
      <dgm:t>
        <a:bodyPr/>
        <a:lstStyle/>
        <a:p>
          <a:endParaRPr lang="en-US"/>
        </a:p>
      </dgm:t>
    </dgm:pt>
    <dgm:pt modelId="{B9FB6FCF-7180-0348-968E-FFE299F344BE}">
      <dgm:prSet/>
      <dgm:spPr/>
      <dgm:t>
        <a:bodyPr/>
        <a:lstStyle/>
        <a:p>
          <a:r>
            <a:rPr lang="en-US" b="1" i="0" dirty="0"/>
            <a:t>Prescriptive Analytics</a:t>
          </a:r>
          <a:endParaRPr lang="en-US" dirty="0"/>
        </a:p>
      </dgm:t>
    </dgm:pt>
    <dgm:pt modelId="{57F3CFEE-7469-7C47-833C-2DB16AA06692}" type="parTrans" cxnId="{5DCF0B70-20DD-854A-BB44-AE6594251810}">
      <dgm:prSet/>
      <dgm:spPr/>
      <dgm:t>
        <a:bodyPr/>
        <a:lstStyle/>
        <a:p>
          <a:endParaRPr lang="en-US"/>
        </a:p>
      </dgm:t>
    </dgm:pt>
    <dgm:pt modelId="{B569E52C-79B7-2E44-9EF0-E81CF8C8A760}" type="sibTrans" cxnId="{5DCF0B70-20DD-854A-BB44-AE6594251810}">
      <dgm:prSet/>
      <dgm:spPr/>
      <dgm:t>
        <a:bodyPr/>
        <a:lstStyle/>
        <a:p>
          <a:endParaRPr lang="en-US"/>
        </a:p>
      </dgm:t>
    </dgm:pt>
    <dgm:pt modelId="{3ECC0B09-DD4F-BA4A-97A6-E1DF4733AED5}">
      <dgm:prSet/>
      <dgm:spPr>
        <a:solidFill>
          <a:srgbClr val="0070C0"/>
        </a:solidFill>
      </dgm:spPr>
      <dgm:t>
        <a:bodyPr/>
        <a:lstStyle/>
        <a:p>
          <a:r>
            <a:rPr lang="en-US" dirty="0"/>
            <a:t>Machine Learning</a:t>
          </a:r>
        </a:p>
      </dgm:t>
    </dgm:pt>
    <dgm:pt modelId="{864CBA06-7CAC-8740-BBA8-02DA87F99D03}" type="parTrans" cxnId="{96426C03-BD8D-9344-9476-F3A1F9D4D387}">
      <dgm:prSet/>
      <dgm:spPr/>
      <dgm:t>
        <a:bodyPr/>
        <a:lstStyle/>
        <a:p>
          <a:endParaRPr lang="en-US"/>
        </a:p>
      </dgm:t>
    </dgm:pt>
    <dgm:pt modelId="{857AB905-1A70-4D42-800D-2BF8E575D772}" type="sibTrans" cxnId="{96426C03-BD8D-9344-9476-F3A1F9D4D387}">
      <dgm:prSet/>
      <dgm:spPr/>
      <dgm:t>
        <a:bodyPr/>
        <a:lstStyle/>
        <a:p>
          <a:endParaRPr lang="en-US"/>
        </a:p>
      </dgm:t>
    </dgm:pt>
    <dgm:pt modelId="{6EAFBEE1-1034-B143-B0D4-80A3F05A57D4}">
      <dgm:prSet phldrT="[Text]"/>
      <dgm:spPr>
        <a:solidFill>
          <a:srgbClr val="00B0F0"/>
        </a:solidFill>
      </dgm:spPr>
      <dgm:t>
        <a:bodyPr/>
        <a:lstStyle/>
        <a:p>
          <a:r>
            <a:rPr lang="en-US" dirty="0"/>
            <a:t>Career Management</a:t>
          </a:r>
        </a:p>
      </dgm:t>
    </dgm:pt>
    <dgm:pt modelId="{E81EA0CE-20D9-7D47-A85E-F34E59529B5F}" type="parTrans" cxnId="{5CEBF251-F24B-4E4B-9A7C-8D1AE701BFC4}">
      <dgm:prSet/>
      <dgm:spPr/>
      <dgm:t>
        <a:bodyPr/>
        <a:lstStyle/>
        <a:p>
          <a:endParaRPr lang="en-US"/>
        </a:p>
      </dgm:t>
    </dgm:pt>
    <dgm:pt modelId="{211F42A6-17C7-2144-B5E0-CF4A45DF496C}" type="sibTrans" cxnId="{5CEBF251-F24B-4E4B-9A7C-8D1AE701BFC4}">
      <dgm:prSet/>
      <dgm:spPr/>
      <dgm:t>
        <a:bodyPr/>
        <a:lstStyle/>
        <a:p>
          <a:endParaRPr lang="en-US"/>
        </a:p>
      </dgm:t>
    </dgm:pt>
    <dgm:pt modelId="{6ACD2405-265E-A045-AE7E-FFF7836A01CC}">
      <dgm:prSet/>
      <dgm:spPr>
        <a:solidFill>
          <a:srgbClr val="0070C0"/>
        </a:solidFill>
      </dgm:spPr>
      <dgm:t>
        <a:bodyPr/>
        <a:lstStyle/>
        <a:p>
          <a:r>
            <a:rPr lang="en-US" dirty="0"/>
            <a:t>Practicum 1 - 4</a:t>
          </a:r>
        </a:p>
      </dgm:t>
    </dgm:pt>
    <dgm:pt modelId="{F691CDF6-CC0F-3040-899E-7EE1916F1563}" type="parTrans" cxnId="{1E5E7BAA-D50E-7345-B295-4F85B50431E0}">
      <dgm:prSet/>
      <dgm:spPr/>
      <dgm:t>
        <a:bodyPr/>
        <a:lstStyle/>
        <a:p>
          <a:endParaRPr lang="en-US"/>
        </a:p>
      </dgm:t>
    </dgm:pt>
    <dgm:pt modelId="{9FEE27E9-80CB-2441-89F4-6231A3C92ACC}" type="sibTrans" cxnId="{1E5E7BAA-D50E-7345-B295-4F85B50431E0}">
      <dgm:prSet/>
      <dgm:spPr/>
      <dgm:t>
        <a:bodyPr/>
        <a:lstStyle/>
        <a:p>
          <a:endParaRPr lang="en-US"/>
        </a:p>
      </dgm:t>
    </dgm:pt>
    <dgm:pt modelId="{CE8E6064-EB29-EE42-AAF8-9008730A8883}">
      <dgm:prSet/>
      <dgm:spPr/>
      <dgm:t>
        <a:bodyPr/>
        <a:lstStyle/>
        <a:p>
          <a:r>
            <a:rPr lang="en-US" dirty="0"/>
            <a:t>Analytics in Society</a:t>
          </a:r>
        </a:p>
      </dgm:t>
    </dgm:pt>
    <dgm:pt modelId="{EEA7BE18-AF3B-B148-9020-2DD6D2E9205D}" type="parTrans" cxnId="{7A06B454-4911-7045-871C-41B37F4C91A4}">
      <dgm:prSet/>
      <dgm:spPr/>
      <dgm:t>
        <a:bodyPr/>
        <a:lstStyle/>
        <a:p>
          <a:endParaRPr lang="en-US"/>
        </a:p>
      </dgm:t>
    </dgm:pt>
    <dgm:pt modelId="{FF0B010A-BC9D-1B46-A53C-FA6DEF24011B}" type="sibTrans" cxnId="{7A06B454-4911-7045-871C-41B37F4C91A4}">
      <dgm:prSet/>
      <dgm:spPr/>
      <dgm:t>
        <a:bodyPr/>
        <a:lstStyle/>
        <a:p>
          <a:endParaRPr lang="en-US"/>
        </a:p>
      </dgm:t>
    </dgm:pt>
    <dgm:pt modelId="{CF6F2149-61B2-FF49-8847-AD07407F5C24}">
      <dgm:prSet/>
      <dgm:spPr/>
      <dgm:t>
        <a:bodyPr/>
        <a:lstStyle/>
        <a:p>
          <a:r>
            <a:rPr lang="en-US" dirty="0"/>
            <a:t>Marketing Analytics</a:t>
          </a:r>
        </a:p>
      </dgm:t>
    </dgm:pt>
    <dgm:pt modelId="{3FD01338-E786-B746-A91F-D58BA4740BA6}" type="parTrans" cxnId="{D11380CB-4E1A-2742-A5CD-B6A58B1C72A3}">
      <dgm:prSet/>
      <dgm:spPr/>
      <dgm:t>
        <a:bodyPr/>
        <a:lstStyle/>
        <a:p>
          <a:endParaRPr lang="en-US"/>
        </a:p>
      </dgm:t>
    </dgm:pt>
    <dgm:pt modelId="{0B63EF4A-581C-5248-8494-DEFF258584E2}" type="sibTrans" cxnId="{D11380CB-4E1A-2742-A5CD-B6A58B1C72A3}">
      <dgm:prSet/>
      <dgm:spPr/>
      <dgm:t>
        <a:bodyPr/>
        <a:lstStyle/>
        <a:p>
          <a:endParaRPr lang="en-US"/>
        </a:p>
      </dgm:t>
    </dgm:pt>
    <dgm:pt modelId="{6FADC876-6B9F-B043-9B3F-28AD59BD8599}">
      <dgm:prSet/>
      <dgm:spPr>
        <a:solidFill>
          <a:srgbClr val="00B0F0"/>
        </a:solidFill>
      </dgm:spPr>
      <dgm:t>
        <a:bodyPr/>
        <a:lstStyle/>
        <a:p>
          <a:r>
            <a:rPr lang="en-US" dirty="0"/>
            <a:t>Financial &amp; Risk  Analytics </a:t>
          </a:r>
        </a:p>
      </dgm:t>
    </dgm:pt>
    <dgm:pt modelId="{F87BFA35-C7E1-2D49-A03B-831127123D11}" type="parTrans" cxnId="{3CD6F8BB-DE88-724B-BF11-CD50685356B2}">
      <dgm:prSet/>
      <dgm:spPr/>
      <dgm:t>
        <a:bodyPr/>
        <a:lstStyle/>
        <a:p>
          <a:endParaRPr lang="en-US"/>
        </a:p>
      </dgm:t>
    </dgm:pt>
    <dgm:pt modelId="{111072AE-7915-7446-871C-2B6B034361E5}" type="sibTrans" cxnId="{3CD6F8BB-DE88-724B-BF11-CD50685356B2}">
      <dgm:prSet/>
      <dgm:spPr/>
      <dgm:t>
        <a:bodyPr/>
        <a:lstStyle/>
        <a:p>
          <a:endParaRPr lang="en-US"/>
        </a:p>
      </dgm:t>
    </dgm:pt>
    <dgm:pt modelId="{034B10B0-9151-D140-9C05-D7E1676FE8F6}" type="pres">
      <dgm:prSet presAssocID="{BB56B65F-5A99-0A45-9083-52814CD372FF}" presName="Name0" presStyleCnt="0">
        <dgm:presLayoutVars>
          <dgm:dir/>
          <dgm:resizeHandles/>
        </dgm:presLayoutVars>
      </dgm:prSet>
      <dgm:spPr/>
    </dgm:pt>
    <dgm:pt modelId="{00A2CE4B-059E-FE48-BA5B-BC2A82477662}" type="pres">
      <dgm:prSet presAssocID="{F7E6DF1F-2639-1B46-B746-6684C33F368A}" presName="compNode" presStyleCnt="0"/>
      <dgm:spPr/>
    </dgm:pt>
    <dgm:pt modelId="{144A59A0-EEBE-FC4B-8335-062D4A75D5C8}" type="pres">
      <dgm:prSet presAssocID="{F7E6DF1F-2639-1B46-B746-6684C33F368A}" presName="dummyConnPt" presStyleCnt="0"/>
      <dgm:spPr/>
    </dgm:pt>
    <dgm:pt modelId="{D28A16DB-7A28-F245-B405-1FB88F4BAAED}" type="pres">
      <dgm:prSet presAssocID="{F7E6DF1F-2639-1B46-B746-6684C33F368A}" presName="node" presStyleLbl="node1" presStyleIdx="0" presStyleCnt="12">
        <dgm:presLayoutVars>
          <dgm:bulletEnabled val="1"/>
        </dgm:presLayoutVars>
      </dgm:prSet>
      <dgm:spPr/>
    </dgm:pt>
    <dgm:pt modelId="{FB499186-11CB-D14D-A1CB-A0F6F3772AEC}" type="pres">
      <dgm:prSet presAssocID="{07E1B56A-3699-9441-9920-ECDA05ADAD79}" presName="sibTrans" presStyleLbl="bgSibTrans2D1" presStyleIdx="0" presStyleCnt="11"/>
      <dgm:spPr/>
    </dgm:pt>
    <dgm:pt modelId="{B654E8BA-D02A-9447-B892-6C826D0D3BF2}" type="pres">
      <dgm:prSet presAssocID="{3B133551-C6F8-EB45-9A85-9693215BA096}" presName="compNode" presStyleCnt="0"/>
      <dgm:spPr/>
    </dgm:pt>
    <dgm:pt modelId="{FDA86BE6-222A-FD49-9E70-55DB15401FFA}" type="pres">
      <dgm:prSet presAssocID="{3B133551-C6F8-EB45-9A85-9693215BA096}" presName="dummyConnPt" presStyleCnt="0"/>
      <dgm:spPr/>
    </dgm:pt>
    <dgm:pt modelId="{6F09A26A-F267-834A-AECB-6C4D73A6439D}" type="pres">
      <dgm:prSet presAssocID="{3B133551-C6F8-EB45-9A85-9693215BA096}" presName="node" presStyleLbl="node1" presStyleIdx="1" presStyleCnt="12">
        <dgm:presLayoutVars>
          <dgm:bulletEnabled val="1"/>
        </dgm:presLayoutVars>
      </dgm:prSet>
      <dgm:spPr/>
    </dgm:pt>
    <dgm:pt modelId="{B21AF143-7125-B944-BEB9-A6E1297DFA92}" type="pres">
      <dgm:prSet presAssocID="{4322EF08-9652-A644-A34C-E8F69F2DEA57}" presName="sibTrans" presStyleLbl="bgSibTrans2D1" presStyleIdx="1" presStyleCnt="11"/>
      <dgm:spPr/>
    </dgm:pt>
    <dgm:pt modelId="{2CC7E17B-53A0-DF48-932C-AC91B10BEE07}" type="pres">
      <dgm:prSet presAssocID="{6EAFBEE1-1034-B143-B0D4-80A3F05A57D4}" presName="compNode" presStyleCnt="0"/>
      <dgm:spPr/>
    </dgm:pt>
    <dgm:pt modelId="{D8BCB552-48F6-834A-A64E-EC6CF887CF8B}" type="pres">
      <dgm:prSet presAssocID="{6EAFBEE1-1034-B143-B0D4-80A3F05A57D4}" presName="dummyConnPt" presStyleCnt="0"/>
      <dgm:spPr/>
    </dgm:pt>
    <dgm:pt modelId="{DDF4DF6C-E99D-9247-A8BB-B6ECAE36B69C}" type="pres">
      <dgm:prSet presAssocID="{6EAFBEE1-1034-B143-B0D4-80A3F05A57D4}" presName="node" presStyleLbl="node1" presStyleIdx="2" presStyleCnt="12">
        <dgm:presLayoutVars>
          <dgm:bulletEnabled val="1"/>
        </dgm:presLayoutVars>
      </dgm:prSet>
      <dgm:spPr/>
    </dgm:pt>
    <dgm:pt modelId="{9F9B5EE3-61C8-AF47-B144-21D19924F356}" type="pres">
      <dgm:prSet presAssocID="{211F42A6-17C7-2144-B5E0-CF4A45DF496C}" presName="sibTrans" presStyleLbl="bgSibTrans2D1" presStyleIdx="2" presStyleCnt="11"/>
      <dgm:spPr/>
    </dgm:pt>
    <dgm:pt modelId="{9EBCDBEE-3532-B144-944B-C3F8C8EF4418}" type="pres">
      <dgm:prSet presAssocID="{7992A6EB-C80A-714C-81BB-0452DC3F7FB7}" presName="compNode" presStyleCnt="0"/>
      <dgm:spPr/>
    </dgm:pt>
    <dgm:pt modelId="{8DCB1CC7-7C0E-F245-B8D4-FB1FA0903213}" type="pres">
      <dgm:prSet presAssocID="{7992A6EB-C80A-714C-81BB-0452DC3F7FB7}" presName="dummyConnPt" presStyleCnt="0"/>
      <dgm:spPr/>
    </dgm:pt>
    <dgm:pt modelId="{AD5DD192-031F-144A-9D31-F0F7B523D335}" type="pres">
      <dgm:prSet presAssocID="{7992A6EB-C80A-714C-81BB-0452DC3F7FB7}" presName="node" presStyleLbl="node1" presStyleIdx="3" presStyleCnt="12">
        <dgm:presLayoutVars>
          <dgm:bulletEnabled val="1"/>
        </dgm:presLayoutVars>
      </dgm:prSet>
      <dgm:spPr/>
    </dgm:pt>
    <dgm:pt modelId="{F5DD7EC4-5465-8A40-A0D7-A067402ABB79}" type="pres">
      <dgm:prSet presAssocID="{ABF07174-CB94-D749-868F-5131DA212EE1}" presName="sibTrans" presStyleLbl="bgSibTrans2D1" presStyleIdx="3" presStyleCnt="11"/>
      <dgm:spPr/>
    </dgm:pt>
    <dgm:pt modelId="{25450410-B241-534E-BF3A-5FFD54626445}" type="pres">
      <dgm:prSet presAssocID="{6ACD2405-265E-A045-AE7E-FFF7836A01CC}" presName="compNode" presStyleCnt="0"/>
      <dgm:spPr/>
    </dgm:pt>
    <dgm:pt modelId="{0674A349-64B0-E244-85B6-8B63A5F9FFDB}" type="pres">
      <dgm:prSet presAssocID="{6ACD2405-265E-A045-AE7E-FFF7836A01CC}" presName="dummyConnPt" presStyleCnt="0"/>
      <dgm:spPr/>
    </dgm:pt>
    <dgm:pt modelId="{D718A5DA-2467-FE47-8861-1BC1648D9CA1}" type="pres">
      <dgm:prSet presAssocID="{6ACD2405-265E-A045-AE7E-FFF7836A01CC}" presName="node" presStyleLbl="node1" presStyleIdx="4" presStyleCnt="12">
        <dgm:presLayoutVars>
          <dgm:bulletEnabled val="1"/>
        </dgm:presLayoutVars>
      </dgm:prSet>
      <dgm:spPr/>
    </dgm:pt>
    <dgm:pt modelId="{8BE2AB31-B92E-1346-951F-AAB4ECA8E834}" type="pres">
      <dgm:prSet presAssocID="{9FEE27E9-80CB-2441-89F4-6231A3C92ACC}" presName="sibTrans" presStyleLbl="bgSibTrans2D1" presStyleIdx="4" presStyleCnt="11"/>
      <dgm:spPr/>
    </dgm:pt>
    <dgm:pt modelId="{5353F888-2871-FF49-AFB3-0F45F53EC806}" type="pres">
      <dgm:prSet presAssocID="{6B5E8E55-8B45-394C-97EC-DA2F5C5CAAAB}" presName="compNode" presStyleCnt="0"/>
      <dgm:spPr/>
    </dgm:pt>
    <dgm:pt modelId="{11747936-BAB2-4E4B-B3FE-5061DACD765F}" type="pres">
      <dgm:prSet presAssocID="{6B5E8E55-8B45-394C-97EC-DA2F5C5CAAAB}" presName="dummyConnPt" presStyleCnt="0"/>
      <dgm:spPr/>
    </dgm:pt>
    <dgm:pt modelId="{18748061-43F7-8D40-9E59-7584E47FA865}" type="pres">
      <dgm:prSet presAssocID="{6B5E8E55-8B45-394C-97EC-DA2F5C5CAAAB}" presName="node" presStyleLbl="node1" presStyleIdx="5" presStyleCnt="12">
        <dgm:presLayoutVars>
          <dgm:bulletEnabled val="1"/>
        </dgm:presLayoutVars>
      </dgm:prSet>
      <dgm:spPr/>
    </dgm:pt>
    <dgm:pt modelId="{CD1B58D5-75CE-5645-B695-C9F0D5ABE014}" type="pres">
      <dgm:prSet presAssocID="{2586B90E-EF7D-1542-A91C-0383B69AED1F}" presName="sibTrans" presStyleLbl="bgSibTrans2D1" presStyleIdx="5" presStyleCnt="11"/>
      <dgm:spPr/>
    </dgm:pt>
    <dgm:pt modelId="{6E1AE53C-7CB4-8742-AD65-F8ED7EECF06E}" type="pres">
      <dgm:prSet presAssocID="{53E04F55-F359-F54A-BC16-00637E21F6E1}" presName="compNode" presStyleCnt="0"/>
      <dgm:spPr/>
    </dgm:pt>
    <dgm:pt modelId="{68A420F6-6B6F-6D4C-9EAF-EF22EA436F59}" type="pres">
      <dgm:prSet presAssocID="{53E04F55-F359-F54A-BC16-00637E21F6E1}" presName="dummyConnPt" presStyleCnt="0"/>
      <dgm:spPr/>
    </dgm:pt>
    <dgm:pt modelId="{25D2DB9F-96F2-0C49-AD1E-92DE7A842538}" type="pres">
      <dgm:prSet presAssocID="{53E04F55-F359-F54A-BC16-00637E21F6E1}" presName="node" presStyleLbl="node1" presStyleIdx="6" presStyleCnt="12">
        <dgm:presLayoutVars>
          <dgm:bulletEnabled val="1"/>
        </dgm:presLayoutVars>
      </dgm:prSet>
      <dgm:spPr/>
    </dgm:pt>
    <dgm:pt modelId="{592C3A5F-E6B7-2E4E-A41F-724BD7E8FCDA}" type="pres">
      <dgm:prSet presAssocID="{C12BEA1A-FF9A-094D-9814-6E987CEA77D5}" presName="sibTrans" presStyleLbl="bgSibTrans2D1" presStyleIdx="6" presStyleCnt="11"/>
      <dgm:spPr/>
    </dgm:pt>
    <dgm:pt modelId="{C1EEDB81-2378-A44E-9E0D-4F6E4D8FFC27}" type="pres">
      <dgm:prSet presAssocID="{B9FB6FCF-7180-0348-968E-FFE299F344BE}" presName="compNode" presStyleCnt="0"/>
      <dgm:spPr/>
    </dgm:pt>
    <dgm:pt modelId="{3029C5FD-D523-7B4B-AB44-D52D85C09E20}" type="pres">
      <dgm:prSet presAssocID="{B9FB6FCF-7180-0348-968E-FFE299F344BE}" presName="dummyConnPt" presStyleCnt="0"/>
      <dgm:spPr/>
    </dgm:pt>
    <dgm:pt modelId="{77CAA070-EC47-EB49-AF65-9CBD352B98CA}" type="pres">
      <dgm:prSet presAssocID="{B9FB6FCF-7180-0348-968E-FFE299F344BE}" presName="node" presStyleLbl="node1" presStyleIdx="7" presStyleCnt="12">
        <dgm:presLayoutVars>
          <dgm:bulletEnabled val="1"/>
        </dgm:presLayoutVars>
      </dgm:prSet>
      <dgm:spPr/>
    </dgm:pt>
    <dgm:pt modelId="{5B5A0531-FCC0-1D42-ADD6-8E4829B4F60D}" type="pres">
      <dgm:prSet presAssocID="{B569E52C-79B7-2E44-9EF0-E81CF8C8A760}" presName="sibTrans" presStyleLbl="bgSibTrans2D1" presStyleIdx="7" presStyleCnt="11"/>
      <dgm:spPr/>
    </dgm:pt>
    <dgm:pt modelId="{AE5243BC-FBFC-B740-883A-26BA94AA0632}" type="pres">
      <dgm:prSet presAssocID="{3ECC0B09-DD4F-BA4A-97A6-E1DF4733AED5}" presName="compNode" presStyleCnt="0"/>
      <dgm:spPr/>
    </dgm:pt>
    <dgm:pt modelId="{9CA60EB9-2273-DC49-BA4C-B4106D8652FD}" type="pres">
      <dgm:prSet presAssocID="{3ECC0B09-DD4F-BA4A-97A6-E1DF4733AED5}" presName="dummyConnPt" presStyleCnt="0"/>
      <dgm:spPr/>
    </dgm:pt>
    <dgm:pt modelId="{AFC8DC19-8261-9443-92B1-384953C56524}" type="pres">
      <dgm:prSet presAssocID="{3ECC0B09-DD4F-BA4A-97A6-E1DF4733AED5}" presName="node" presStyleLbl="node1" presStyleIdx="8" presStyleCnt="12">
        <dgm:presLayoutVars>
          <dgm:bulletEnabled val="1"/>
        </dgm:presLayoutVars>
      </dgm:prSet>
      <dgm:spPr/>
    </dgm:pt>
    <dgm:pt modelId="{B7EB37E2-E926-2546-87EB-02CEED449F88}" type="pres">
      <dgm:prSet presAssocID="{857AB905-1A70-4D42-800D-2BF8E575D772}" presName="sibTrans" presStyleLbl="bgSibTrans2D1" presStyleIdx="8" presStyleCnt="11"/>
      <dgm:spPr/>
    </dgm:pt>
    <dgm:pt modelId="{EABC6746-1D94-B047-A6D2-4410505F828C}" type="pres">
      <dgm:prSet presAssocID="{CE8E6064-EB29-EE42-AAF8-9008730A8883}" presName="compNode" presStyleCnt="0"/>
      <dgm:spPr/>
    </dgm:pt>
    <dgm:pt modelId="{0DC27E81-9283-C14B-A474-A2FB70CD21DB}" type="pres">
      <dgm:prSet presAssocID="{CE8E6064-EB29-EE42-AAF8-9008730A8883}" presName="dummyConnPt" presStyleCnt="0"/>
      <dgm:spPr/>
    </dgm:pt>
    <dgm:pt modelId="{C47AB52A-74C9-844F-9F6F-5827648E1A3C}" type="pres">
      <dgm:prSet presAssocID="{CE8E6064-EB29-EE42-AAF8-9008730A8883}" presName="node" presStyleLbl="node1" presStyleIdx="9" presStyleCnt="12">
        <dgm:presLayoutVars>
          <dgm:bulletEnabled val="1"/>
        </dgm:presLayoutVars>
      </dgm:prSet>
      <dgm:spPr/>
    </dgm:pt>
    <dgm:pt modelId="{8982BEAF-13E7-554D-9070-AA07DFB8094B}" type="pres">
      <dgm:prSet presAssocID="{FF0B010A-BC9D-1B46-A53C-FA6DEF24011B}" presName="sibTrans" presStyleLbl="bgSibTrans2D1" presStyleIdx="9" presStyleCnt="11"/>
      <dgm:spPr/>
    </dgm:pt>
    <dgm:pt modelId="{FB2BB5E8-78CB-3646-8E3B-04E85CDFF160}" type="pres">
      <dgm:prSet presAssocID="{CF6F2149-61B2-FF49-8847-AD07407F5C24}" presName="compNode" presStyleCnt="0"/>
      <dgm:spPr/>
    </dgm:pt>
    <dgm:pt modelId="{22847A62-2A0F-1440-8904-E3A3D0A812D5}" type="pres">
      <dgm:prSet presAssocID="{CF6F2149-61B2-FF49-8847-AD07407F5C24}" presName="dummyConnPt" presStyleCnt="0"/>
      <dgm:spPr/>
    </dgm:pt>
    <dgm:pt modelId="{74182CC6-F4CB-1446-B44C-65A0D46ADB7D}" type="pres">
      <dgm:prSet presAssocID="{CF6F2149-61B2-FF49-8847-AD07407F5C24}" presName="node" presStyleLbl="node1" presStyleIdx="10" presStyleCnt="12">
        <dgm:presLayoutVars>
          <dgm:bulletEnabled val="1"/>
        </dgm:presLayoutVars>
      </dgm:prSet>
      <dgm:spPr/>
    </dgm:pt>
    <dgm:pt modelId="{73AC0EC1-A456-6841-884B-0083C14BB69D}" type="pres">
      <dgm:prSet presAssocID="{0B63EF4A-581C-5248-8494-DEFF258584E2}" presName="sibTrans" presStyleLbl="bgSibTrans2D1" presStyleIdx="10" presStyleCnt="11"/>
      <dgm:spPr/>
    </dgm:pt>
    <dgm:pt modelId="{A83D4194-FB55-E144-B3CF-D4E93642AFDE}" type="pres">
      <dgm:prSet presAssocID="{6FADC876-6B9F-B043-9B3F-28AD59BD8599}" presName="compNode" presStyleCnt="0"/>
      <dgm:spPr/>
    </dgm:pt>
    <dgm:pt modelId="{BC60FB68-6E69-4644-8F45-C29FCC33D610}" type="pres">
      <dgm:prSet presAssocID="{6FADC876-6B9F-B043-9B3F-28AD59BD8599}" presName="dummyConnPt" presStyleCnt="0"/>
      <dgm:spPr/>
    </dgm:pt>
    <dgm:pt modelId="{70048D31-3A4B-0545-9A58-E48FBDFA37B5}" type="pres">
      <dgm:prSet presAssocID="{6FADC876-6B9F-B043-9B3F-28AD59BD8599}" presName="node" presStyleLbl="node1" presStyleIdx="11" presStyleCnt="12">
        <dgm:presLayoutVars>
          <dgm:bulletEnabled val="1"/>
        </dgm:presLayoutVars>
      </dgm:prSet>
      <dgm:spPr/>
    </dgm:pt>
  </dgm:ptLst>
  <dgm:cxnLst>
    <dgm:cxn modelId="{96426C03-BD8D-9344-9476-F3A1F9D4D387}" srcId="{BB56B65F-5A99-0A45-9083-52814CD372FF}" destId="{3ECC0B09-DD4F-BA4A-97A6-E1DF4733AED5}" srcOrd="8" destOrd="0" parTransId="{864CBA06-7CAC-8740-BBA8-02DA87F99D03}" sibTransId="{857AB905-1A70-4D42-800D-2BF8E575D772}"/>
    <dgm:cxn modelId="{3E0B0B08-3D05-3D45-89FC-DC4CF8B1779F}" type="presOf" srcId="{6EAFBEE1-1034-B143-B0D4-80A3F05A57D4}" destId="{DDF4DF6C-E99D-9247-A8BB-B6ECAE36B69C}" srcOrd="0" destOrd="0" presId="urn:microsoft.com/office/officeart/2005/8/layout/bProcess4"/>
    <dgm:cxn modelId="{C06F920C-8AC4-AE45-8F57-19319D1A48BD}" type="presOf" srcId="{07E1B56A-3699-9441-9920-ECDA05ADAD79}" destId="{FB499186-11CB-D14D-A1CB-A0F6F3772AEC}" srcOrd="0" destOrd="0" presId="urn:microsoft.com/office/officeart/2005/8/layout/bProcess4"/>
    <dgm:cxn modelId="{979EA113-5009-0F41-B146-6A9999CD26FB}" srcId="{BB56B65F-5A99-0A45-9083-52814CD372FF}" destId="{7992A6EB-C80A-714C-81BB-0452DC3F7FB7}" srcOrd="3" destOrd="0" parTransId="{46A28F43-2799-ED4E-81E9-52D1F5967231}" sibTransId="{ABF07174-CB94-D749-868F-5131DA212EE1}"/>
    <dgm:cxn modelId="{4EB44F1F-359A-054D-A86D-27989068E564}" type="presOf" srcId="{53E04F55-F359-F54A-BC16-00637E21F6E1}" destId="{25D2DB9F-96F2-0C49-AD1E-92DE7A842538}" srcOrd="0" destOrd="0" presId="urn:microsoft.com/office/officeart/2005/8/layout/bProcess4"/>
    <dgm:cxn modelId="{1C90A538-3945-E740-90B5-C984CE6CB62A}" type="presOf" srcId="{ABF07174-CB94-D749-868F-5131DA212EE1}" destId="{F5DD7EC4-5465-8A40-A0D7-A067402ABB79}" srcOrd="0" destOrd="0" presId="urn:microsoft.com/office/officeart/2005/8/layout/bProcess4"/>
    <dgm:cxn modelId="{6434383A-E970-5144-82ED-EE48B63B75BF}" type="presOf" srcId="{7992A6EB-C80A-714C-81BB-0452DC3F7FB7}" destId="{AD5DD192-031F-144A-9D31-F0F7B523D335}" srcOrd="0" destOrd="0" presId="urn:microsoft.com/office/officeart/2005/8/layout/bProcess4"/>
    <dgm:cxn modelId="{D398CF45-2C46-E547-9AA4-38F6498087CA}" type="presOf" srcId="{B569E52C-79B7-2E44-9EF0-E81CF8C8A760}" destId="{5B5A0531-FCC0-1D42-ADD6-8E4829B4F60D}" srcOrd="0" destOrd="0" presId="urn:microsoft.com/office/officeart/2005/8/layout/bProcess4"/>
    <dgm:cxn modelId="{5CEBF251-F24B-4E4B-9A7C-8D1AE701BFC4}" srcId="{BB56B65F-5A99-0A45-9083-52814CD372FF}" destId="{6EAFBEE1-1034-B143-B0D4-80A3F05A57D4}" srcOrd="2" destOrd="0" parTransId="{E81EA0CE-20D9-7D47-A85E-F34E59529B5F}" sibTransId="{211F42A6-17C7-2144-B5E0-CF4A45DF496C}"/>
    <dgm:cxn modelId="{7A06B454-4911-7045-871C-41B37F4C91A4}" srcId="{BB56B65F-5A99-0A45-9083-52814CD372FF}" destId="{CE8E6064-EB29-EE42-AAF8-9008730A8883}" srcOrd="9" destOrd="0" parTransId="{EEA7BE18-AF3B-B148-9020-2DD6D2E9205D}" sibTransId="{FF0B010A-BC9D-1B46-A53C-FA6DEF24011B}"/>
    <dgm:cxn modelId="{0F86E05B-EF79-8F48-8488-FA0989F10572}" type="presOf" srcId="{3ECC0B09-DD4F-BA4A-97A6-E1DF4733AED5}" destId="{AFC8DC19-8261-9443-92B1-384953C56524}" srcOrd="0" destOrd="0" presId="urn:microsoft.com/office/officeart/2005/8/layout/bProcess4"/>
    <dgm:cxn modelId="{50A0B55E-3DB4-6945-ABE5-5E50953C307A}" type="presOf" srcId="{4322EF08-9652-A644-A34C-E8F69F2DEA57}" destId="{B21AF143-7125-B944-BEB9-A6E1297DFA92}" srcOrd="0" destOrd="0" presId="urn:microsoft.com/office/officeart/2005/8/layout/bProcess4"/>
    <dgm:cxn modelId="{81E6BC62-BFCE-CE45-A3AA-87E34AF8D76A}" type="presOf" srcId="{CE8E6064-EB29-EE42-AAF8-9008730A8883}" destId="{C47AB52A-74C9-844F-9F6F-5827648E1A3C}" srcOrd="0" destOrd="0" presId="urn:microsoft.com/office/officeart/2005/8/layout/bProcess4"/>
    <dgm:cxn modelId="{01E33E65-5E36-3E4A-B48D-57D67F1CB41B}" type="presOf" srcId="{F7E6DF1F-2639-1B46-B746-6684C33F368A}" destId="{D28A16DB-7A28-F245-B405-1FB88F4BAAED}" srcOrd="0" destOrd="0" presId="urn:microsoft.com/office/officeart/2005/8/layout/bProcess4"/>
    <dgm:cxn modelId="{5DCF0B70-20DD-854A-BB44-AE6594251810}" srcId="{BB56B65F-5A99-0A45-9083-52814CD372FF}" destId="{B9FB6FCF-7180-0348-968E-FFE299F344BE}" srcOrd="7" destOrd="0" parTransId="{57F3CFEE-7469-7C47-833C-2DB16AA06692}" sibTransId="{B569E52C-79B7-2E44-9EF0-E81CF8C8A760}"/>
    <dgm:cxn modelId="{1DB77972-A2CF-9C46-84A4-E8CAA3BBB968}" type="presOf" srcId="{BB56B65F-5A99-0A45-9083-52814CD372FF}" destId="{034B10B0-9151-D140-9C05-D7E1676FE8F6}" srcOrd="0" destOrd="0" presId="urn:microsoft.com/office/officeart/2005/8/layout/bProcess4"/>
    <dgm:cxn modelId="{C1939379-FFBB-EE44-9DD9-190673F2BDB9}" type="presOf" srcId="{FF0B010A-BC9D-1B46-A53C-FA6DEF24011B}" destId="{8982BEAF-13E7-554D-9070-AA07DFB8094B}" srcOrd="0" destOrd="0" presId="urn:microsoft.com/office/officeart/2005/8/layout/bProcess4"/>
    <dgm:cxn modelId="{7AC8C97C-8E09-644D-A907-2A3661C8C8C7}" type="presOf" srcId="{6B5E8E55-8B45-394C-97EC-DA2F5C5CAAAB}" destId="{18748061-43F7-8D40-9E59-7584E47FA865}" srcOrd="0" destOrd="0" presId="urn:microsoft.com/office/officeart/2005/8/layout/bProcess4"/>
    <dgm:cxn modelId="{58A9B280-AC90-2C41-AE1F-74050089E226}" type="presOf" srcId="{0B63EF4A-581C-5248-8494-DEFF258584E2}" destId="{73AC0EC1-A456-6841-884B-0083C14BB69D}" srcOrd="0" destOrd="0" presId="urn:microsoft.com/office/officeart/2005/8/layout/bProcess4"/>
    <dgm:cxn modelId="{F21C1F81-EF56-7A4D-9197-C5963F2941AD}" type="presOf" srcId="{B9FB6FCF-7180-0348-968E-FFE299F344BE}" destId="{77CAA070-EC47-EB49-AF65-9CBD352B98CA}" srcOrd="0" destOrd="0" presId="urn:microsoft.com/office/officeart/2005/8/layout/bProcess4"/>
    <dgm:cxn modelId="{50C4E688-85E0-7345-BC14-CF0380E4CFDD}" srcId="{BB56B65F-5A99-0A45-9083-52814CD372FF}" destId="{3B133551-C6F8-EB45-9A85-9693215BA096}" srcOrd="1" destOrd="0" parTransId="{13ADED41-AC7F-164D-9B55-A3BDBA20AAC6}" sibTransId="{4322EF08-9652-A644-A34C-E8F69F2DEA57}"/>
    <dgm:cxn modelId="{43177E8A-9D47-9749-831A-3BE8551D6BCB}" srcId="{BB56B65F-5A99-0A45-9083-52814CD372FF}" destId="{F7E6DF1F-2639-1B46-B746-6684C33F368A}" srcOrd="0" destOrd="0" parTransId="{EBCF2FD8-4DA5-1A44-ADE5-C3A01006B419}" sibTransId="{07E1B56A-3699-9441-9920-ECDA05ADAD79}"/>
    <dgm:cxn modelId="{42546D8E-7C79-1540-BCF9-BA3474F004F9}" type="presOf" srcId="{9FEE27E9-80CB-2441-89F4-6231A3C92ACC}" destId="{8BE2AB31-B92E-1346-951F-AAB4ECA8E834}" srcOrd="0" destOrd="0" presId="urn:microsoft.com/office/officeart/2005/8/layout/bProcess4"/>
    <dgm:cxn modelId="{3380A695-CFE4-104D-B758-3C3EA1B90554}" srcId="{BB56B65F-5A99-0A45-9083-52814CD372FF}" destId="{53E04F55-F359-F54A-BC16-00637E21F6E1}" srcOrd="6" destOrd="0" parTransId="{28A51C18-404B-7841-BBBA-2745B033E790}" sibTransId="{C12BEA1A-FF9A-094D-9814-6E987CEA77D5}"/>
    <dgm:cxn modelId="{0FF38396-0386-1A40-91F8-1E1060F14E31}" type="presOf" srcId="{C12BEA1A-FF9A-094D-9814-6E987CEA77D5}" destId="{592C3A5F-E6B7-2E4E-A41F-724BD7E8FCDA}" srcOrd="0" destOrd="0" presId="urn:microsoft.com/office/officeart/2005/8/layout/bProcess4"/>
    <dgm:cxn modelId="{7E44FC97-578C-E448-8A34-1D2B3D0BDB20}" srcId="{BB56B65F-5A99-0A45-9083-52814CD372FF}" destId="{6B5E8E55-8B45-394C-97EC-DA2F5C5CAAAB}" srcOrd="5" destOrd="0" parTransId="{FBF4DFC3-3006-A54F-ACC2-269D68B410F2}" sibTransId="{2586B90E-EF7D-1542-A91C-0383B69AED1F}"/>
    <dgm:cxn modelId="{CAB8DAA0-C2D1-4A40-996E-D41EB9DD3CFB}" type="presOf" srcId="{3B133551-C6F8-EB45-9A85-9693215BA096}" destId="{6F09A26A-F267-834A-AECB-6C4D73A6439D}" srcOrd="0" destOrd="0" presId="urn:microsoft.com/office/officeart/2005/8/layout/bProcess4"/>
    <dgm:cxn modelId="{1E5E7BAA-D50E-7345-B295-4F85B50431E0}" srcId="{BB56B65F-5A99-0A45-9083-52814CD372FF}" destId="{6ACD2405-265E-A045-AE7E-FFF7836A01CC}" srcOrd="4" destOrd="0" parTransId="{F691CDF6-CC0F-3040-899E-7EE1916F1563}" sibTransId="{9FEE27E9-80CB-2441-89F4-6231A3C92ACC}"/>
    <dgm:cxn modelId="{97D326AD-BB6C-5646-98AC-2A317200E5EA}" type="presOf" srcId="{211F42A6-17C7-2144-B5E0-CF4A45DF496C}" destId="{9F9B5EE3-61C8-AF47-B144-21D19924F356}" srcOrd="0" destOrd="0" presId="urn:microsoft.com/office/officeart/2005/8/layout/bProcess4"/>
    <dgm:cxn modelId="{17D36CB4-B1F4-854A-89B2-A6A10A87A9A1}" type="presOf" srcId="{6ACD2405-265E-A045-AE7E-FFF7836A01CC}" destId="{D718A5DA-2467-FE47-8861-1BC1648D9CA1}" srcOrd="0" destOrd="0" presId="urn:microsoft.com/office/officeart/2005/8/layout/bProcess4"/>
    <dgm:cxn modelId="{3CD6F8BB-DE88-724B-BF11-CD50685356B2}" srcId="{BB56B65F-5A99-0A45-9083-52814CD372FF}" destId="{6FADC876-6B9F-B043-9B3F-28AD59BD8599}" srcOrd="11" destOrd="0" parTransId="{F87BFA35-C7E1-2D49-A03B-831127123D11}" sibTransId="{111072AE-7915-7446-871C-2B6B034361E5}"/>
    <dgm:cxn modelId="{C4D439BF-F9B9-6A4F-8BD3-1DA484C3081C}" type="presOf" srcId="{857AB905-1A70-4D42-800D-2BF8E575D772}" destId="{B7EB37E2-E926-2546-87EB-02CEED449F88}" srcOrd="0" destOrd="0" presId="urn:microsoft.com/office/officeart/2005/8/layout/bProcess4"/>
    <dgm:cxn modelId="{B7DD3BC7-C7B8-0645-A5FD-6A3CB4664A43}" type="presOf" srcId="{6FADC876-6B9F-B043-9B3F-28AD59BD8599}" destId="{70048D31-3A4B-0545-9A58-E48FBDFA37B5}" srcOrd="0" destOrd="0" presId="urn:microsoft.com/office/officeart/2005/8/layout/bProcess4"/>
    <dgm:cxn modelId="{D11380CB-4E1A-2742-A5CD-B6A58B1C72A3}" srcId="{BB56B65F-5A99-0A45-9083-52814CD372FF}" destId="{CF6F2149-61B2-FF49-8847-AD07407F5C24}" srcOrd="10" destOrd="0" parTransId="{3FD01338-E786-B746-A91F-D58BA4740BA6}" sibTransId="{0B63EF4A-581C-5248-8494-DEFF258584E2}"/>
    <dgm:cxn modelId="{CE3D11D2-5C9C-EF42-9FCD-A5AFE198A845}" type="presOf" srcId="{CF6F2149-61B2-FF49-8847-AD07407F5C24}" destId="{74182CC6-F4CB-1446-B44C-65A0D46ADB7D}" srcOrd="0" destOrd="0" presId="urn:microsoft.com/office/officeart/2005/8/layout/bProcess4"/>
    <dgm:cxn modelId="{AB01D0ED-EE39-F643-BD90-0ED50C720EF8}" type="presOf" srcId="{2586B90E-EF7D-1542-A91C-0383B69AED1F}" destId="{CD1B58D5-75CE-5645-B695-C9F0D5ABE014}" srcOrd="0" destOrd="0" presId="urn:microsoft.com/office/officeart/2005/8/layout/bProcess4"/>
    <dgm:cxn modelId="{707C04C7-2590-2245-8397-0D09E53F8EDF}" type="presParOf" srcId="{034B10B0-9151-D140-9C05-D7E1676FE8F6}" destId="{00A2CE4B-059E-FE48-BA5B-BC2A82477662}" srcOrd="0" destOrd="0" presId="urn:microsoft.com/office/officeart/2005/8/layout/bProcess4"/>
    <dgm:cxn modelId="{BA6222E9-417E-784E-99D2-A032A6632C41}" type="presParOf" srcId="{00A2CE4B-059E-FE48-BA5B-BC2A82477662}" destId="{144A59A0-EEBE-FC4B-8335-062D4A75D5C8}" srcOrd="0" destOrd="0" presId="urn:microsoft.com/office/officeart/2005/8/layout/bProcess4"/>
    <dgm:cxn modelId="{59398827-E9F5-394B-866E-05F2B4AD6EE1}" type="presParOf" srcId="{00A2CE4B-059E-FE48-BA5B-BC2A82477662}" destId="{D28A16DB-7A28-F245-B405-1FB88F4BAAED}" srcOrd="1" destOrd="0" presId="urn:microsoft.com/office/officeart/2005/8/layout/bProcess4"/>
    <dgm:cxn modelId="{7E894ABE-CADA-D64B-AC5C-FFDCBA47191A}" type="presParOf" srcId="{034B10B0-9151-D140-9C05-D7E1676FE8F6}" destId="{FB499186-11CB-D14D-A1CB-A0F6F3772AEC}" srcOrd="1" destOrd="0" presId="urn:microsoft.com/office/officeart/2005/8/layout/bProcess4"/>
    <dgm:cxn modelId="{A5DEF253-A7C7-0D42-900D-83971CE2F71C}" type="presParOf" srcId="{034B10B0-9151-D140-9C05-D7E1676FE8F6}" destId="{B654E8BA-D02A-9447-B892-6C826D0D3BF2}" srcOrd="2" destOrd="0" presId="urn:microsoft.com/office/officeart/2005/8/layout/bProcess4"/>
    <dgm:cxn modelId="{41ED0B35-121B-FD4C-8890-490347459CB4}" type="presParOf" srcId="{B654E8BA-D02A-9447-B892-6C826D0D3BF2}" destId="{FDA86BE6-222A-FD49-9E70-55DB15401FFA}" srcOrd="0" destOrd="0" presId="urn:microsoft.com/office/officeart/2005/8/layout/bProcess4"/>
    <dgm:cxn modelId="{137197A1-9ED8-4246-9868-B1FE6663BB05}" type="presParOf" srcId="{B654E8BA-D02A-9447-B892-6C826D0D3BF2}" destId="{6F09A26A-F267-834A-AECB-6C4D73A6439D}" srcOrd="1" destOrd="0" presId="urn:microsoft.com/office/officeart/2005/8/layout/bProcess4"/>
    <dgm:cxn modelId="{C319B5D0-B67F-3F47-8A70-CA05AEAAA54E}" type="presParOf" srcId="{034B10B0-9151-D140-9C05-D7E1676FE8F6}" destId="{B21AF143-7125-B944-BEB9-A6E1297DFA92}" srcOrd="3" destOrd="0" presId="urn:microsoft.com/office/officeart/2005/8/layout/bProcess4"/>
    <dgm:cxn modelId="{86E3DB76-5477-9145-B22B-172DD59206AB}" type="presParOf" srcId="{034B10B0-9151-D140-9C05-D7E1676FE8F6}" destId="{2CC7E17B-53A0-DF48-932C-AC91B10BEE07}" srcOrd="4" destOrd="0" presId="urn:microsoft.com/office/officeart/2005/8/layout/bProcess4"/>
    <dgm:cxn modelId="{5CA52EEA-CE2E-C44E-8508-65EAA39F9E2B}" type="presParOf" srcId="{2CC7E17B-53A0-DF48-932C-AC91B10BEE07}" destId="{D8BCB552-48F6-834A-A64E-EC6CF887CF8B}" srcOrd="0" destOrd="0" presId="urn:microsoft.com/office/officeart/2005/8/layout/bProcess4"/>
    <dgm:cxn modelId="{EEEAA8F7-F876-1A43-9D9E-BC112250146C}" type="presParOf" srcId="{2CC7E17B-53A0-DF48-932C-AC91B10BEE07}" destId="{DDF4DF6C-E99D-9247-A8BB-B6ECAE36B69C}" srcOrd="1" destOrd="0" presId="urn:microsoft.com/office/officeart/2005/8/layout/bProcess4"/>
    <dgm:cxn modelId="{55D76573-BEAD-4949-A3AE-1C8B6A678A01}" type="presParOf" srcId="{034B10B0-9151-D140-9C05-D7E1676FE8F6}" destId="{9F9B5EE3-61C8-AF47-B144-21D19924F356}" srcOrd="5" destOrd="0" presId="urn:microsoft.com/office/officeart/2005/8/layout/bProcess4"/>
    <dgm:cxn modelId="{653207BF-29F5-A845-8E48-F0F6E79647A9}" type="presParOf" srcId="{034B10B0-9151-D140-9C05-D7E1676FE8F6}" destId="{9EBCDBEE-3532-B144-944B-C3F8C8EF4418}" srcOrd="6" destOrd="0" presId="urn:microsoft.com/office/officeart/2005/8/layout/bProcess4"/>
    <dgm:cxn modelId="{5AE751D2-49F0-0341-94C8-ECC9BCF2F36E}" type="presParOf" srcId="{9EBCDBEE-3532-B144-944B-C3F8C8EF4418}" destId="{8DCB1CC7-7C0E-F245-B8D4-FB1FA0903213}" srcOrd="0" destOrd="0" presId="urn:microsoft.com/office/officeart/2005/8/layout/bProcess4"/>
    <dgm:cxn modelId="{695D43BA-923D-3149-85CA-DBDE829AB172}" type="presParOf" srcId="{9EBCDBEE-3532-B144-944B-C3F8C8EF4418}" destId="{AD5DD192-031F-144A-9D31-F0F7B523D335}" srcOrd="1" destOrd="0" presId="urn:microsoft.com/office/officeart/2005/8/layout/bProcess4"/>
    <dgm:cxn modelId="{91B147E5-9C4A-8847-94C3-ACDDE9A65F43}" type="presParOf" srcId="{034B10B0-9151-D140-9C05-D7E1676FE8F6}" destId="{F5DD7EC4-5465-8A40-A0D7-A067402ABB79}" srcOrd="7" destOrd="0" presId="urn:microsoft.com/office/officeart/2005/8/layout/bProcess4"/>
    <dgm:cxn modelId="{0C1283F7-A297-274A-8BDE-2894A204D448}" type="presParOf" srcId="{034B10B0-9151-D140-9C05-D7E1676FE8F6}" destId="{25450410-B241-534E-BF3A-5FFD54626445}" srcOrd="8" destOrd="0" presId="urn:microsoft.com/office/officeart/2005/8/layout/bProcess4"/>
    <dgm:cxn modelId="{C8B8EE5D-56F5-824E-8EC9-B0A3E6D41B0F}" type="presParOf" srcId="{25450410-B241-534E-BF3A-5FFD54626445}" destId="{0674A349-64B0-E244-85B6-8B63A5F9FFDB}" srcOrd="0" destOrd="0" presId="urn:microsoft.com/office/officeart/2005/8/layout/bProcess4"/>
    <dgm:cxn modelId="{112CA732-849C-F444-AD55-B341DC1F7837}" type="presParOf" srcId="{25450410-B241-534E-BF3A-5FFD54626445}" destId="{D718A5DA-2467-FE47-8861-1BC1648D9CA1}" srcOrd="1" destOrd="0" presId="urn:microsoft.com/office/officeart/2005/8/layout/bProcess4"/>
    <dgm:cxn modelId="{65279136-2332-2B45-825E-BD05DDF0DD31}" type="presParOf" srcId="{034B10B0-9151-D140-9C05-D7E1676FE8F6}" destId="{8BE2AB31-B92E-1346-951F-AAB4ECA8E834}" srcOrd="9" destOrd="0" presId="urn:microsoft.com/office/officeart/2005/8/layout/bProcess4"/>
    <dgm:cxn modelId="{576B901D-E4A0-AF4D-B894-9888A22DA5E9}" type="presParOf" srcId="{034B10B0-9151-D140-9C05-D7E1676FE8F6}" destId="{5353F888-2871-FF49-AFB3-0F45F53EC806}" srcOrd="10" destOrd="0" presId="urn:microsoft.com/office/officeart/2005/8/layout/bProcess4"/>
    <dgm:cxn modelId="{0487B762-1E8C-7B4F-BEB2-8FA7BF08285A}" type="presParOf" srcId="{5353F888-2871-FF49-AFB3-0F45F53EC806}" destId="{11747936-BAB2-4E4B-B3FE-5061DACD765F}" srcOrd="0" destOrd="0" presId="urn:microsoft.com/office/officeart/2005/8/layout/bProcess4"/>
    <dgm:cxn modelId="{758A193F-14E8-5C4C-83E0-6EB707139900}" type="presParOf" srcId="{5353F888-2871-FF49-AFB3-0F45F53EC806}" destId="{18748061-43F7-8D40-9E59-7584E47FA865}" srcOrd="1" destOrd="0" presId="urn:microsoft.com/office/officeart/2005/8/layout/bProcess4"/>
    <dgm:cxn modelId="{67275754-3E07-1244-8366-8574FBF07E6C}" type="presParOf" srcId="{034B10B0-9151-D140-9C05-D7E1676FE8F6}" destId="{CD1B58D5-75CE-5645-B695-C9F0D5ABE014}" srcOrd="11" destOrd="0" presId="urn:microsoft.com/office/officeart/2005/8/layout/bProcess4"/>
    <dgm:cxn modelId="{96512983-65C6-C546-9C1C-636614BD267E}" type="presParOf" srcId="{034B10B0-9151-D140-9C05-D7E1676FE8F6}" destId="{6E1AE53C-7CB4-8742-AD65-F8ED7EECF06E}" srcOrd="12" destOrd="0" presId="urn:microsoft.com/office/officeart/2005/8/layout/bProcess4"/>
    <dgm:cxn modelId="{B42E8CC8-1C10-B943-B044-1C0E3B9CA1DE}" type="presParOf" srcId="{6E1AE53C-7CB4-8742-AD65-F8ED7EECF06E}" destId="{68A420F6-6B6F-6D4C-9EAF-EF22EA436F59}" srcOrd="0" destOrd="0" presId="urn:microsoft.com/office/officeart/2005/8/layout/bProcess4"/>
    <dgm:cxn modelId="{45A17031-87F1-9A43-BDFF-63BFA8A65E1C}" type="presParOf" srcId="{6E1AE53C-7CB4-8742-AD65-F8ED7EECF06E}" destId="{25D2DB9F-96F2-0C49-AD1E-92DE7A842538}" srcOrd="1" destOrd="0" presId="urn:microsoft.com/office/officeart/2005/8/layout/bProcess4"/>
    <dgm:cxn modelId="{4B178E4B-6B6C-C741-95C8-7B05A98FA98B}" type="presParOf" srcId="{034B10B0-9151-D140-9C05-D7E1676FE8F6}" destId="{592C3A5F-E6B7-2E4E-A41F-724BD7E8FCDA}" srcOrd="13" destOrd="0" presId="urn:microsoft.com/office/officeart/2005/8/layout/bProcess4"/>
    <dgm:cxn modelId="{B160DE62-75B1-EC45-98F3-E5EBC638EA70}" type="presParOf" srcId="{034B10B0-9151-D140-9C05-D7E1676FE8F6}" destId="{C1EEDB81-2378-A44E-9E0D-4F6E4D8FFC27}" srcOrd="14" destOrd="0" presId="urn:microsoft.com/office/officeart/2005/8/layout/bProcess4"/>
    <dgm:cxn modelId="{98D499C3-755D-E84F-9995-1604D0D29C4D}" type="presParOf" srcId="{C1EEDB81-2378-A44E-9E0D-4F6E4D8FFC27}" destId="{3029C5FD-D523-7B4B-AB44-D52D85C09E20}" srcOrd="0" destOrd="0" presId="urn:microsoft.com/office/officeart/2005/8/layout/bProcess4"/>
    <dgm:cxn modelId="{4D754455-4F3D-7B47-A881-234449CDA4D8}" type="presParOf" srcId="{C1EEDB81-2378-A44E-9E0D-4F6E4D8FFC27}" destId="{77CAA070-EC47-EB49-AF65-9CBD352B98CA}" srcOrd="1" destOrd="0" presId="urn:microsoft.com/office/officeart/2005/8/layout/bProcess4"/>
    <dgm:cxn modelId="{FC8F1560-979A-5146-A4D2-62DA5DE78164}" type="presParOf" srcId="{034B10B0-9151-D140-9C05-D7E1676FE8F6}" destId="{5B5A0531-FCC0-1D42-ADD6-8E4829B4F60D}" srcOrd="15" destOrd="0" presId="urn:microsoft.com/office/officeart/2005/8/layout/bProcess4"/>
    <dgm:cxn modelId="{8DBCED52-0ED0-D642-ABE1-B2B1AF69C227}" type="presParOf" srcId="{034B10B0-9151-D140-9C05-D7E1676FE8F6}" destId="{AE5243BC-FBFC-B740-883A-26BA94AA0632}" srcOrd="16" destOrd="0" presId="urn:microsoft.com/office/officeart/2005/8/layout/bProcess4"/>
    <dgm:cxn modelId="{C0C5A373-1F94-5742-BFEF-691AFD51ECD4}" type="presParOf" srcId="{AE5243BC-FBFC-B740-883A-26BA94AA0632}" destId="{9CA60EB9-2273-DC49-BA4C-B4106D8652FD}" srcOrd="0" destOrd="0" presId="urn:microsoft.com/office/officeart/2005/8/layout/bProcess4"/>
    <dgm:cxn modelId="{3FD3923B-FFCB-F449-8790-BB01EE271E36}" type="presParOf" srcId="{AE5243BC-FBFC-B740-883A-26BA94AA0632}" destId="{AFC8DC19-8261-9443-92B1-384953C56524}" srcOrd="1" destOrd="0" presId="urn:microsoft.com/office/officeart/2005/8/layout/bProcess4"/>
    <dgm:cxn modelId="{2F6F8F83-D6EF-2C4D-8376-DFE1A44ABD50}" type="presParOf" srcId="{034B10B0-9151-D140-9C05-D7E1676FE8F6}" destId="{B7EB37E2-E926-2546-87EB-02CEED449F88}" srcOrd="17" destOrd="0" presId="urn:microsoft.com/office/officeart/2005/8/layout/bProcess4"/>
    <dgm:cxn modelId="{E9001B15-5491-3343-9B4A-1FB861C8686B}" type="presParOf" srcId="{034B10B0-9151-D140-9C05-D7E1676FE8F6}" destId="{EABC6746-1D94-B047-A6D2-4410505F828C}" srcOrd="18" destOrd="0" presId="urn:microsoft.com/office/officeart/2005/8/layout/bProcess4"/>
    <dgm:cxn modelId="{6EA69545-20E6-504A-B581-5CF04E562A0D}" type="presParOf" srcId="{EABC6746-1D94-B047-A6D2-4410505F828C}" destId="{0DC27E81-9283-C14B-A474-A2FB70CD21DB}" srcOrd="0" destOrd="0" presId="urn:microsoft.com/office/officeart/2005/8/layout/bProcess4"/>
    <dgm:cxn modelId="{4FB07CD4-194C-F642-B705-BC780D24B63B}" type="presParOf" srcId="{EABC6746-1D94-B047-A6D2-4410505F828C}" destId="{C47AB52A-74C9-844F-9F6F-5827648E1A3C}" srcOrd="1" destOrd="0" presId="urn:microsoft.com/office/officeart/2005/8/layout/bProcess4"/>
    <dgm:cxn modelId="{24603F35-4A2A-6C41-97DA-0CCC470C3BAE}" type="presParOf" srcId="{034B10B0-9151-D140-9C05-D7E1676FE8F6}" destId="{8982BEAF-13E7-554D-9070-AA07DFB8094B}" srcOrd="19" destOrd="0" presId="urn:microsoft.com/office/officeart/2005/8/layout/bProcess4"/>
    <dgm:cxn modelId="{BF39408C-920E-654E-9C53-6AE153DD602D}" type="presParOf" srcId="{034B10B0-9151-D140-9C05-D7E1676FE8F6}" destId="{FB2BB5E8-78CB-3646-8E3B-04E85CDFF160}" srcOrd="20" destOrd="0" presId="urn:microsoft.com/office/officeart/2005/8/layout/bProcess4"/>
    <dgm:cxn modelId="{1E44417C-2338-1A48-987F-CC15655609F6}" type="presParOf" srcId="{FB2BB5E8-78CB-3646-8E3B-04E85CDFF160}" destId="{22847A62-2A0F-1440-8904-E3A3D0A812D5}" srcOrd="0" destOrd="0" presId="urn:microsoft.com/office/officeart/2005/8/layout/bProcess4"/>
    <dgm:cxn modelId="{E125C6F0-C4F3-AC4F-9D56-ABF7FECA6A86}" type="presParOf" srcId="{FB2BB5E8-78CB-3646-8E3B-04E85CDFF160}" destId="{74182CC6-F4CB-1446-B44C-65A0D46ADB7D}" srcOrd="1" destOrd="0" presId="urn:microsoft.com/office/officeart/2005/8/layout/bProcess4"/>
    <dgm:cxn modelId="{49D625E0-0463-C447-BA79-1D97AB6703ED}" type="presParOf" srcId="{034B10B0-9151-D140-9C05-D7E1676FE8F6}" destId="{73AC0EC1-A456-6841-884B-0083C14BB69D}" srcOrd="21" destOrd="0" presId="urn:microsoft.com/office/officeart/2005/8/layout/bProcess4"/>
    <dgm:cxn modelId="{7709F1BD-1F79-374B-B49F-2AB0A989050C}" type="presParOf" srcId="{034B10B0-9151-D140-9C05-D7E1676FE8F6}" destId="{A83D4194-FB55-E144-B3CF-D4E93642AFDE}" srcOrd="22" destOrd="0" presId="urn:microsoft.com/office/officeart/2005/8/layout/bProcess4"/>
    <dgm:cxn modelId="{2D90E51A-2D17-A946-83FC-4752A53D99E5}" type="presParOf" srcId="{A83D4194-FB55-E144-B3CF-D4E93642AFDE}" destId="{BC60FB68-6E69-4644-8F45-C29FCC33D610}" srcOrd="0" destOrd="0" presId="urn:microsoft.com/office/officeart/2005/8/layout/bProcess4"/>
    <dgm:cxn modelId="{42550672-D531-9F44-BEF7-8B2342312C1B}" type="presParOf" srcId="{A83D4194-FB55-E144-B3CF-D4E93642AFDE}" destId="{70048D31-3A4B-0545-9A58-E48FBDFA37B5}"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D0A3A8-515C-B142-A60E-9D29A7E22C6F}" type="doc">
      <dgm:prSet loTypeId="urn:microsoft.com/office/officeart/2005/8/layout/cycle6" loCatId="" qsTypeId="urn:microsoft.com/office/officeart/2005/8/quickstyle/simple1" qsCatId="simple" csTypeId="urn:microsoft.com/office/officeart/2005/8/colors/colorful2" csCatId="colorful" phldr="1"/>
      <dgm:spPr/>
      <dgm:t>
        <a:bodyPr/>
        <a:lstStyle/>
        <a:p>
          <a:endParaRPr lang="en-US"/>
        </a:p>
      </dgm:t>
    </dgm:pt>
    <dgm:pt modelId="{21AA6219-AE80-EF40-BD64-285B21A539CE}">
      <dgm:prSet phldrT="[Text]" custT="1"/>
      <dgm:spPr/>
      <dgm:t>
        <a:bodyPr/>
        <a:lstStyle/>
        <a:p>
          <a:r>
            <a:rPr lang="en-US" sz="1600" dirty="0"/>
            <a:t>Transform</a:t>
          </a:r>
        </a:p>
      </dgm:t>
    </dgm:pt>
    <dgm:pt modelId="{2F9E4699-CDAF-5C40-A9D9-038B1DB1C5CE}" type="parTrans" cxnId="{0AC8A26C-64FC-8543-952F-DC9D7ECF483E}">
      <dgm:prSet/>
      <dgm:spPr/>
      <dgm:t>
        <a:bodyPr/>
        <a:lstStyle/>
        <a:p>
          <a:endParaRPr lang="en-US" sz="1600"/>
        </a:p>
      </dgm:t>
    </dgm:pt>
    <dgm:pt modelId="{75BDC812-BC12-9646-9572-077B2E5743D6}" type="sibTrans" cxnId="{0AC8A26C-64FC-8543-952F-DC9D7ECF483E}">
      <dgm:prSet/>
      <dgm:spPr/>
      <dgm:t>
        <a:bodyPr/>
        <a:lstStyle/>
        <a:p>
          <a:endParaRPr lang="en-US" sz="1600"/>
        </a:p>
      </dgm:t>
    </dgm:pt>
    <dgm:pt modelId="{852690A7-65E6-D841-A583-FA69957C7723}">
      <dgm:prSet phldrT="[Text]" custT="1"/>
      <dgm:spPr/>
      <dgm:t>
        <a:bodyPr/>
        <a:lstStyle/>
        <a:p>
          <a:r>
            <a:rPr lang="en-US" sz="1600" dirty="0"/>
            <a:t>Model</a:t>
          </a:r>
        </a:p>
      </dgm:t>
    </dgm:pt>
    <dgm:pt modelId="{203C4553-E218-E442-A10A-A45F451B1EE6}" type="parTrans" cxnId="{9B324AC6-28FF-5448-8C6E-60C0F1813C4F}">
      <dgm:prSet/>
      <dgm:spPr/>
      <dgm:t>
        <a:bodyPr/>
        <a:lstStyle/>
        <a:p>
          <a:endParaRPr lang="en-US" sz="1600"/>
        </a:p>
      </dgm:t>
    </dgm:pt>
    <dgm:pt modelId="{FB7A9871-6554-414B-BA57-DCC9D56D2050}" type="sibTrans" cxnId="{9B324AC6-28FF-5448-8C6E-60C0F1813C4F}">
      <dgm:prSet/>
      <dgm:spPr/>
      <dgm:t>
        <a:bodyPr/>
        <a:lstStyle/>
        <a:p>
          <a:endParaRPr lang="en-US" sz="1600"/>
        </a:p>
      </dgm:t>
    </dgm:pt>
    <dgm:pt modelId="{EB426CE3-1B9A-2F44-918C-988B299B5402}">
      <dgm:prSet phldrT="[Text]" custT="1"/>
      <dgm:spPr/>
      <dgm:t>
        <a:bodyPr/>
        <a:lstStyle/>
        <a:p>
          <a:r>
            <a:rPr lang="en-US" sz="1600" dirty="0"/>
            <a:t>Visualize</a:t>
          </a:r>
        </a:p>
      </dgm:t>
    </dgm:pt>
    <dgm:pt modelId="{5D99C5FE-04FD-F946-AE13-436BBAAC957F}" type="parTrans" cxnId="{F0D643C3-9F05-B54C-A8A2-F1BB6C5B83E2}">
      <dgm:prSet/>
      <dgm:spPr/>
      <dgm:t>
        <a:bodyPr/>
        <a:lstStyle/>
        <a:p>
          <a:endParaRPr lang="en-US" sz="1600"/>
        </a:p>
      </dgm:t>
    </dgm:pt>
    <dgm:pt modelId="{BB59E4D7-AF4C-9D42-9851-F9B048BB95FB}" type="sibTrans" cxnId="{F0D643C3-9F05-B54C-A8A2-F1BB6C5B83E2}">
      <dgm:prSet/>
      <dgm:spPr/>
      <dgm:t>
        <a:bodyPr/>
        <a:lstStyle/>
        <a:p>
          <a:endParaRPr lang="en-US" sz="1600"/>
        </a:p>
      </dgm:t>
    </dgm:pt>
    <dgm:pt modelId="{11704486-2758-7C42-80F6-2363BA0ED17F}">
      <dgm:prSet phldrT="[Text]" custT="1"/>
      <dgm:spPr/>
      <dgm:t>
        <a:bodyPr/>
        <a:lstStyle/>
        <a:p>
          <a:r>
            <a:rPr lang="en-US" sz="1600" dirty="0"/>
            <a:t>Clean</a:t>
          </a:r>
        </a:p>
      </dgm:t>
    </dgm:pt>
    <dgm:pt modelId="{F50350CB-3E6E-D14C-8E61-8C9838E68CEB}" type="parTrans" cxnId="{FC5588E6-2C97-5B4F-9025-00FDA599F326}">
      <dgm:prSet/>
      <dgm:spPr/>
      <dgm:t>
        <a:bodyPr/>
        <a:lstStyle/>
        <a:p>
          <a:endParaRPr lang="en-US" sz="1600"/>
        </a:p>
      </dgm:t>
    </dgm:pt>
    <dgm:pt modelId="{4AC3759C-9D05-E743-8AD9-0EB8D064563E}" type="sibTrans" cxnId="{FC5588E6-2C97-5B4F-9025-00FDA599F326}">
      <dgm:prSet/>
      <dgm:spPr/>
      <dgm:t>
        <a:bodyPr/>
        <a:lstStyle/>
        <a:p>
          <a:endParaRPr lang="en-US" sz="1600"/>
        </a:p>
      </dgm:t>
    </dgm:pt>
    <dgm:pt modelId="{89419C5C-3D21-7349-97BE-BD0BC5D29081}" type="pres">
      <dgm:prSet presAssocID="{73D0A3A8-515C-B142-A60E-9D29A7E22C6F}" presName="cycle" presStyleCnt="0">
        <dgm:presLayoutVars>
          <dgm:dir/>
          <dgm:resizeHandles val="exact"/>
        </dgm:presLayoutVars>
      </dgm:prSet>
      <dgm:spPr/>
    </dgm:pt>
    <dgm:pt modelId="{482E05AD-C509-2647-B6B2-79DAAEA8FD98}" type="pres">
      <dgm:prSet presAssocID="{21AA6219-AE80-EF40-BD64-285B21A539CE}" presName="node" presStyleLbl="node1" presStyleIdx="0" presStyleCnt="4">
        <dgm:presLayoutVars>
          <dgm:bulletEnabled val="1"/>
        </dgm:presLayoutVars>
      </dgm:prSet>
      <dgm:spPr/>
    </dgm:pt>
    <dgm:pt modelId="{74CA18C7-5BD3-8942-87EC-6C581591C019}" type="pres">
      <dgm:prSet presAssocID="{21AA6219-AE80-EF40-BD64-285B21A539CE}" presName="spNode" presStyleCnt="0"/>
      <dgm:spPr/>
    </dgm:pt>
    <dgm:pt modelId="{6FD64DD7-8F90-6E48-BC6A-D37590712471}" type="pres">
      <dgm:prSet presAssocID="{75BDC812-BC12-9646-9572-077B2E5743D6}" presName="sibTrans" presStyleLbl="sibTrans1D1" presStyleIdx="0" presStyleCnt="4"/>
      <dgm:spPr/>
    </dgm:pt>
    <dgm:pt modelId="{57C5C0B8-9230-AA40-B2D2-34C129AD2B4C}" type="pres">
      <dgm:prSet presAssocID="{852690A7-65E6-D841-A583-FA69957C7723}" presName="node" presStyleLbl="node1" presStyleIdx="1" presStyleCnt="4">
        <dgm:presLayoutVars>
          <dgm:bulletEnabled val="1"/>
        </dgm:presLayoutVars>
      </dgm:prSet>
      <dgm:spPr/>
    </dgm:pt>
    <dgm:pt modelId="{9FF29987-D3DF-E642-B85C-6CEBEF634B9B}" type="pres">
      <dgm:prSet presAssocID="{852690A7-65E6-D841-A583-FA69957C7723}" presName="spNode" presStyleCnt="0"/>
      <dgm:spPr/>
    </dgm:pt>
    <dgm:pt modelId="{CEC18B87-0C60-8C48-9E6B-DAC49BFFC38A}" type="pres">
      <dgm:prSet presAssocID="{FB7A9871-6554-414B-BA57-DCC9D56D2050}" presName="sibTrans" presStyleLbl="sibTrans1D1" presStyleIdx="1" presStyleCnt="4"/>
      <dgm:spPr/>
    </dgm:pt>
    <dgm:pt modelId="{71E2A97A-BAB3-2D48-AFAA-E199BAFED0C5}" type="pres">
      <dgm:prSet presAssocID="{EB426CE3-1B9A-2F44-918C-988B299B5402}" presName="node" presStyleLbl="node1" presStyleIdx="2" presStyleCnt="4">
        <dgm:presLayoutVars>
          <dgm:bulletEnabled val="1"/>
        </dgm:presLayoutVars>
      </dgm:prSet>
      <dgm:spPr/>
    </dgm:pt>
    <dgm:pt modelId="{29F77CBE-0DB0-444E-AA8A-AD480DBDC7D5}" type="pres">
      <dgm:prSet presAssocID="{EB426CE3-1B9A-2F44-918C-988B299B5402}" presName="spNode" presStyleCnt="0"/>
      <dgm:spPr/>
    </dgm:pt>
    <dgm:pt modelId="{FA31B20F-2933-8148-8DE2-750133DA5FA8}" type="pres">
      <dgm:prSet presAssocID="{BB59E4D7-AF4C-9D42-9851-F9B048BB95FB}" presName="sibTrans" presStyleLbl="sibTrans1D1" presStyleIdx="2" presStyleCnt="4"/>
      <dgm:spPr/>
    </dgm:pt>
    <dgm:pt modelId="{EA546604-FA7F-844E-A1A0-096FB6094AE6}" type="pres">
      <dgm:prSet presAssocID="{11704486-2758-7C42-80F6-2363BA0ED17F}" presName="node" presStyleLbl="node1" presStyleIdx="3" presStyleCnt="4">
        <dgm:presLayoutVars>
          <dgm:bulletEnabled val="1"/>
        </dgm:presLayoutVars>
      </dgm:prSet>
      <dgm:spPr/>
    </dgm:pt>
    <dgm:pt modelId="{CBA36002-7A55-A44A-98EC-A3C87043322B}" type="pres">
      <dgm:prSet presAssocID="{11704486-2758-7C42-80F6-2363BA0ED17F}" presName="spNode" presStyleCnt="0"/>
      <dgm:spPr/>
    </dgm:pt>
    <dgm:pt modelId="{61F46318-E0C4-8E42-871A-E8A57BF04F74}" type="pres">
      <dgm:prSet presAssocID="{4AC3759C-9D05-E743-8AD9-0EB8D064563E}" presName="sibTrans" presStyleLbl="sibTrans1D1" presStyleIdx="3" presStyleCnt="4"/>
      <dgm:spPr/>
    </dgm:pt>
  </dgm:ptLst>
  <dgm:cxnLst>
    <dgm:cxn modelId="{ECCD9902-6EAD-8541-9AB2-6FF70578E041}" type="presOf" srcId="{FB7A9871-6554-414B-BA57-DCC9D56D2050}" destId="{CEC18B87-0C60-8C48-9E6B-DAC49BFFC38A}" srcOrd="0" destOrd="0" presId="urn:microsoft.com/office/officeart/2005/8/layout/cycle6"/>
    <dgm:cxn modelId="{12772412-95F2-0645-90CB-6792F33DE418}" type="presOf" srcId="{BB59E4D7-AF4C-9D42-9851-F9B048BB95FB}" destId="{FA31B20F-2933-8148-8DE2-750133DA5FA8}" srcOrd="0" destOrd="0" presId="urn:microsoft.com/office/officeart/2005/8/layout/cycle6"/>
    <dgm:cxn modelId="{E1D80249-7735-1348-82CE-B6F2ADC9CC51}" type="presOf" srcId="{EB426CE3-1B9A-2F44-918C-988B299B5402}" destId="{71E2A97A-BAB3-2D48-AFAA-E199BAFED0C5}" srcOrd="0" destOrd="0" presId="urn:microsoft.com/office/officeart/2005/8/layout/cycle6"/>
    <dgm:cxn modelId="{69EBF169-4BD6-2042-A48E-3250AEA7AF98}" type="presOf" srcId="{4AC3759C-9D05-E743-8AD9-0EB8D064563E}" destId="{61F46318-E0C4-8E42-871A-E8A57BF04F74}" srcOrd="0" destOrd="0" presId="urn:microsoft.com/office/officeart/2005/8/layout/cycle6"/>
    <dgm:cxn modelId="{0AC8A26C-64FC-8543-952F-DC9D7ECF483E}" srcId="{73D0A3A8-515C-B142-A60E-9D29A7E22C6F}" destId="{21AA6219-AE80-EF40-BD64-285B21A539CE}" srcOrd="0" destOrd="0" parTransId="{2F9E4699-CDAF-5C40-A9D9-038B1DB1C5CE}" sibTransId="{75BDC812-BC12-9646-9572-077B2E5743D6}"/>
    <dgm:cxn modelId="{D28E8C7C-6547-B942-883B-E35B3BB39A94}" type="presOf" srcId="{21AA6219-AE80-EF40-BD64-285B21A539CE}" destId="{482E05AD-C509-2647-B6B2-79DAAEA8FD98}" srcOrd="0" destOrd="0" presId="urn:microsoft.com/office/officeart/2005/8/layout/cycle6"/>
    <dgm:cxn modelId="{83604D85-4696-B444-A8D3-F86C5B77F401}" type="presOf" srcId="{11704486-2758-7C42-80F6-2363BA0ED17F}" destId="{EA546604-FA7F-844E-A1A0-096FB6094AE6}" srcOrd="0" destOrd="0" presId="urn:microsoft.com/office/officeart/2005/8/layout/cycle6"/>
    <dgm:cxn modelId="{5D1A359C-1285-2244-8C4F-EAE8EA3DBA3E}" type="presOf" srcId="{73D0A3A8-515C-B142-A60E-9D29A7E22C6F}" destId="{89419C5C-3D21-7349-97BE-BD0BC5D29081}" srcOrd="0" destOrd="0" presId="urn:microsoft.com/office/officeart/2005/8/layout/cycle6"/>
    <dgm:cxn modelId="{531FE59F-25A9-EF43-91EB-DD4C8F9E1A8F}" type="presOf" srcId="{75BDC812-BC12-9646-9572-077B2E5743D6}" destId="{6FD64DD7-8F90-6E48-BC6A-D37590712471}" srcOrd="0" destOrd="0" presId="urn:microsoft.com/office/officeart/2005/8/layout/cycle6"/>
    <dgm:cxn modelId="{F0D643C3-9F05-B54C-A8A2-F1BB6C5B83E2}" srcId="{73D0A3A8-515C-B142-A60E-9D29A7E22C6F}" destId="{EB426CE3-1B9A-2F44-918C-988B299B5402}" srcOrd="2" destOrd="0" parTransId="{5D99C5FE-04FD-F946-AE13-436BBAAC957F}" sibTransId="{BB59E4D7-AF4C-9D42-9851-F9B048BB95FB}"/>
    <dgm:cxn modelId="{9B324AC6-28FF-5448-8C6E-60C0F1813C4F}" srcId="{73D0A3A8-515C-B142-A60E-9D29A7E22C6F}" destId="{852690A7-65E6-D841-A583-FA69957C7723}" srcOrd="1" destOrd="0" parTransId="{203C4553-E218-E442-A10A-A45F451B1EE6}" sibTransId="{FB7A9871-6554-414B-BA57-DCC9D56D2050}"/>
    <dgm:cxn modelId="{228A2FE4-BD5E-1B45-8F59-42A47F2001E2}" type="presOf" srcId="{852690A7-65E6-D841-A583-FA69957C7723}" destId="{57C5C0B8-9230-AA40-B2D2-34C129AD2B4C}" srcOrd="0" destOrd="0" presId="urn:microsoft.com/office/officeart/2005/8/layout/cycle6"/>
    <dgm:cxn modelId="{FC5588E6-2C97-5B4F-9025-00FDA599F326}" srcId="{73D0A3A8-515C-B142-A60E-9D29A7E22C6F}" destId="{11704486-2758-7C42-80F6-2363BA0ED17F}" srcOrd="3" destOrd="0" parTransId="{F50350CB-3E6E-D14C-8E61-8C9838E68CEB}" sibTransId="{4AC3759C-9D05-E743-8AD9-0EB8D064563E}"/>
    <dgm:cxn modelId="{40453A1D-E14B-A241-8387-F8A47AFE9575}" type="presParOf" srcId="{89419C5C-3D21-7349-97BE-BD0BC5D29081}" destId="{482E05AD-C509-2647-B6B2-79DAAEA8FD98}" srcOrd="0" destOrd="0" presId="urn:microsoft.com/office/officeart/2005/8/layout/cycle6"/>
    <dgm:cxn modelId="{F2A99496-C749-974F-A2DF-48EC55FF9027}" type="presParOf" srcId="{89419C5C-3D21-7349-97BE-BD0BC5D29081}" destId="{74CA18C7-5BD3-8942-87EC-6C581591C019}" srcOrd="1" destOrd="0" presId="urn:microsoft.com/office/officeart/2005/8/layout/cycle6"/>
    <dgm:cxn modelId="{F29374D2-2E0B-A646-A6DE-49E4DF0EF1F6}" type="presParOf" srcId="{89419C5C-3D21-7349-97BE-BD0BC5D29081}" destId="{6FD64DD7-8F90-6E48-BC6A-D37590712471}" srcOrd="2" destOrd="0" presId="urn:microsoft.com/office/officeart/2005/8/layout/cycle6"/>
    <dgm:cxn modelId="{F063C7A7-FF0C-784A-942A-18F4ABDE5AC4}" type="presParOf" srcId="{89419C5C-3D21-7349-97BE-BD0BC5D29081}" destId="{57C5C0B8-9230-AA40-B2D2-34C129AD2B4C}" srcOrd="3" destOrd="0" presId="urn:microsoft.com/office/officeart/2005/8/layout/cycle6"/>
    <dgm:cxn modelId="{18A4A327-0C19-AD4A-B153-C4FEFEC02B5C}" type="presParOf" srcId="{89419C5C-3D21-7349-97BE-BD0BC5D29081}" destId="{9FF29987-D3DF-E642-B85C-6CEBEF634B9B}" srcOrd="4" destOrd="0" presId="urn:microsoft.com/office/officeart/2005/8/layout/cycle6"/>
    <dgm:cxn modelId="{B0B11867-2FDF-BC4E-A4E9-19B58480395E}" type="presParOf" srcId="{89419C5C-3D21-7349-97BE-BD0BC5D29081}" destId="{CEC18B87-0C60-8C48-9E6B-DAC49BFFC38A}" srcOrd="5" destOrd="0" presId="urn:microsoft.com/office/officeart/2005/8/layout/cycle6"/>
    <dgm:cxn modelId="{8244554F-40F5-F043-9295-500B69E4F0C7}" type="presParOf" srcId="{89419C5C-3D21-7349-97BE-BD0BC5D29081}" destId="{71E2A97A-BAB3-2D48-AFAA-E199BAFED0C5}" srcOrd="6" destOrd="0" presId="urn:microsoft.com/office/officeart/2005/8/layout/cycle6"/>
    <dgm:cxn modelId="{42DD960D-C703-8144-BD59-508D5105F102}" type="presParOf" srcId="{89419C5C-3D21-7349-97BE-BD0BC5D29081}" destId="{29F77CBE-0DB0-444E-AA8A-AD480DBDC7D5}" srcOrd="7" destOrd="0" presId="urn:microsoft.com/office/officeart/2005/8/layout/cycle6"/>
    <dgm:cxn modelId="{65EBF104-22E2-A14F-8A5D-D84B3727778C}" type="presParOf" srcId="{89419C5C-3D21-7349-97BE-BD0BC5D29081}" destId="{FA31B20F-2933-8148-8DE2-750133DA5FA8}" srcOrd="8" destOrd="0" presId="urn:microsoft.com/office/officeart/2005/8/layout/cycle6"/>
    <dgm:cxn modelId="{48EE2E7F-88AE-4E4F-BED7-C9D22B6F6349}" type="presParOf" srcId="{89419C5C-3D21-7349-97BE-BD0BC5D29081}" destId="{EA546604-FA7F-844E-A1A0-096FB6094AE6}" srcOrd="9" destOrd="0" presId="urn:microsoft.com/office/officeart/2005/8/layout/cycle6"/>
    <dgm:cxn modelId="{B70F27F3-38F3-4041-B843-7DC753F7CF4B}" type="presParOf" srcId="{89419C5C-3D21-7349-97BE-BD0BC5D29081}" destId="{CBA36002-7A55-A44A-98EC-A3C87043322B}" srcOrd="10" destOrd="0" presId="urn:microsoft.com/office/officeart/2005/8/layout/cycle6"/>
    <dgm:cxn modelId="{5A7877A9-A7F7-F540-A862-6346BD6A6588}" type="presParOf" srcId="{89419C5C-3D21-7349-97BE-BD0BC5D29081}" destId="{61F46318-E0C4-8E42-871A-E8A57BF04F74}"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5087D0-3F3F-4AD5-92BA-AC3C01992FB6}"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F3E104C3-A6B9-45A5-A3E9-ED8D45C695E7}">
      <dgm:prSet/>
      <dgm:spPr/>
      <dgm:t>
        <a:bodyPr/>
        <a:lstStyle/>
        <a:p>
          <a:r>
            <a:rPr lang="en-US"/>
            <a:t>Data! </a:t>
          </a:r>
        </a:p>
      </dgm:t>
    </dgm:pt>
    <dgm:pt modelId="{D00620CA-E302-4E14-A8F5-7DF0BA80580B}" type="parTrans" cxnId="{EA2308EF-D4C9-4C27-955B-0BAC569956F0}">
      <dgm:prSet/>
      <dgm:spPr/>
      <dgm:t>
        <a:bodyPr/>
        <a:lstStyle/>
        <a:p>
          <a:endParaRPr lang="en-US"/>
        </a:p>
      </dgm:t>
    </dgm:pt>
    <dgm:pt modelId="{CF4D935A-99BD-4B7D-8825-B812AC7034CD}" type="sibTrans" cxnId="{EA2308EF-D4C9-4C27-955B-0BAC569956F0}">
      <dgm:prSet/>
      <dgm:spPr/>
      <dgm:t>
        <a:bodyPr/>
        <a:lstStyle/>
        <a:p>
          <a:endParaRPr lang="en-US"/>
        </a:p>
      </dgm:t>
    </dgm:pt>
    <dgm:pt modelId="{48EEBA98-2662-4EA1-8140-3E2C6FAF7A8D}">
      <dgm:prSet/>
      <dgm:spPr/>
      <dgm:t>
        <a:bodyPr/>
        <a:lstStyle/>
        <a:p>
          <a:r>
            <a:rPr lang="en-US"/>
            <a:t>Analysis! </a:t>
          </a:r>
        </a:p>
      </dgm:t>
    </dgm:pt>
    <dgm:pt modelId="{663797C5-0B36-44F4-A8DF-E6D997D55FE6}" type="parTrans" cxnId="{2DBF8B0B-A9BF-4BEA-84AA-FD47DD0DE8E5}">
      <dgm:prSet/>
      <dgm:spPr/>
      <dgm:t>
        <a:bodyPr/>
        <a:lstStyle/>
        <a:p>
          <a:endParaRPr lang="en-US"/>
        </a:p>
      </dgm:t>
    </dgm:pt>
    <dgm:pt modelId="{C85CA286-A84A-4F2D-A7BF-8042E2EF1042}" type="sibTrans" cxnId="{2DBF8B0B-A9BF-4BEA-84AA-FD47DD0DE8E5}">
      <dgm:prSet/>
      <dgm:spPr/>
      <dgm:t>
        <a:bodyPr/>
        <a:lstStyle/>
        <a:p>
          <a:endParaRPr lang="en-US"/>
        </a:p>
      </dgm:t>
    </dgm:pt>
    <dgm:pt modelId="{4C0E5FB6-1455-42A0-9F09-C3AB7F54375D}">
      <dgm:prSet/>
      <dgm:spPr/>
      <dgm:t>
        <a:bodyPr/>
        <a:lstStyle/>
        <a:p>
          <a:r>
            <a:rPr lang="en-US"/>
            <a:t>Automation! </a:t>
          </a:r>
        </a:p>
      </dgm:t>
    </dgm:pt>
    <dgm:pt modelId="{99B63C84-F091-432F-8BEA-8857D795709D}" type="parTrans" cxnId="{0DA2F188-07EF-4416-B4DB-D8964A600BF0}">
      <dgm:prSet/>
      <dgm:spPr/>
      <dgm:t>
        <a:bodyPr/>
        <a:lstStyle/>
        <a:p>
          <a:endParaRPr lang="en-US"/>
        </a:p>
      </dgm:t>
    </dgm:pt>
    <dgm:pt modelId="{E01C7804-934D-4062-8FC7-22EF6C8741AF}" type="sibTrans" cxnId="{0DA2F188-07EF-4416-B4DB-D8964A600BF0}">
      <dgm:prSet/>
      <dgm:spPr/>
      <dgm:t>
        <a:bodyPr/>
        <a:lstStyle/>
        <a:p>
          <a:endParaRPr lang="en-US"/>
        </a:p>
      </dgm:t>
    </dgm:pt>
    <dgm:pt modelId="{60946895-0F18-4146-B37A-B43FBA720DA8}">
      <dgm:prSet/>
      <dgm:spPr/>
      <dgm:t>
        <a:bodyPr/>
        <a:lstStyle/>
        <a:p>
          <a:r>
            <a:rPr lang="en-US"/>
            <a:t>Collaboration! </a:t>
          </a:r>
        </a:p>
      </dgm:t>
    </dgm:pt>
    <dgm:pt modelId="{A255DE36-AD5E-48B2-91EF-2167C0C49213}" type="parTrans" cxnId="{75A5140E-9586-4AC1-AE4B-79D5ED1907A5}">
      <dgm:prSet/>
      <dgm:spPr/>
      <dgm:t>
        <a:bodyPr/>
        <a:lstStyle/>
        <a:p>
          <a:endParaRPr lang="en-US"/>
        </a:p>
      </dgm:t>
    </dgm:pt>
    <dgm:pt modelId="{5CBAC819-DFE5-4BE9-8EE8-0C0468B6CAA1}" type="sibTrans" cxnId="{75A5140E-9586-4AC1-AE4B-79D5ED1907A5}">
      <dgm:prSet/>
      <dgm:spPr/>
      <dgm:t>
        <a:bodyPr/>
        <a:lstStyle/>
        <a:p>
          <a:endParaRPr lang="en-US"/>
        </a:p>
      </dgm:t>
    </dgm:pt>
    <dgm:pt modelId="{3B9BBBFC-823B-42AC-B470-688CC6E6B8A6}">
      <dgm:prSet/>
      <dgm:spPr/>
      <dgm:t>
        <a:bodyPr/>
        <a:lstStyle/>
        <a:p>
          <a:r>
            <a:rPr lang="en-US"/>
            <a:t>Market Demand! </a:t>
          </a:r>
        </a:p>
      </dgm:t>
    </dgm:pt>
    <dgm:pt modelId="{44555836-285E-478B-952E-C2ECF6ED222C}" type="parTrans" cxnId="{0262BC25-EE22-40C5-98BD-848F93625464}">
      <dgm:prSet/>
      <dgm:spPr/>
      <dgm:t>
        <a:bodyPr/>
        <a:lstStyle/>
        <a:p>
          <a:endParaRPr lang="en-US"/>
        </a:p>
      </dgm:t>
    </dgm:pt>
    <dgm:pt modelId="{5D39AAE9-1CBC-472D-8909-54F37B434482}" type="sibTrans" cxnId="{0262BC25-EE22-40C5-98BD-848F93625464}">
      <dgm:prSet/>
      <dgm:spPr/>
      <dgm:t>
        <a:bodyPr/>
        <a:lstStyle/>
        <a:p>
          <a:endParaRPr lang="en-US"/>
        </a:p>
      </dgm:t>
    </dgm:pt>
    <dgm:pt modelId="{A0ED3495-368B-4222-88B4-9885E1674130}">
      <dgm:prSet/>
      <dgm:spPr/>
      <dgm:t>
        <a:bodyPr/>
        <a:lstStyle/>
        <a:p>
          <a:r>
            <a:rPr lang="en-US"/>
            <a:t>Machine Learning and AI! </a:t>
          </a:r>
        </a:p>
      </dgm:t>
    </dgm:pt>
    <dgm:pt modelId="{6EDD6CFB-4400-404B-8A2C-38B215C3981E}" type="parTrans" cxnId="{11B97AB0-FE94-4B0B-AA17-0919A5AC3493}">
      <dgm:prSet/>
      <dgm:spPr/>
      <dgm:t>
        <a:bodyPr/>
        <a:lstStyle/>
        <a:p>
          <a:endParaRPr lang="en-US"/>
        </a:p>
      </dgm:t>
    </dgm:pt>
    <dgm:pt modelId="{EE0C1931-3ADE-444B-B990-A631937D3459}" type="sibTrans" cxnId="{11B97AB0-FE94-4B0B-AA17-0919A5AC3493}">
      <dgm:prSet/>
      <dgm:spPr/>
      <dgm:t>
        <a:bodyPr/>
        <a:lstStyle/>
        <a:p>
          <a:endParaRPr lang="en-US"/>
        </a:p>
      </dgm:t>
    </dgm:pt>
    <dgm:pt modelId="{AE4828E0-D90C-9341-90A8-C4B613377A0A}" type="pres">
      <dgm:prSet presAssocID="{EC5087D0-3F3F-4AD5-92BA-AC3C01992FB6}" presName="linear" presStyleCnt="0">
        <dgm:presLayoutVars>
          <dgm:animLvl val="lvl"/>
          <dgm:resizeHandles val="exact"/>
        </dgm:presLayoutVars>
      </dgm:prSet>
      <dgm:spPr/>
    </dgm:pt>
    <dgm:pt modelId="{0EF765E4-F8E8-5C46-B480-C210EE0B6202}" type="pres">
      <dgm:prSet presAssocID="{F3E104C3-A6B9-45A5-A3E9-ED8D45C695E7}" presName="parentText" presStyleLbl="node1" presStyleIdx="0" presStyleCnt="6" custLinFactNeighborX="-71" custLinFactNeighborY="70807">
        <dgm:presLayoutVars>
          <dgm:chMax val="0"/>
          <dgm:bulletEnabled val="1"/>
        </dgm:presLayoutVars>
      </dgm:prSet>
      <dgm:spPr/>
    </dgm:pt>
    <dgm:pt modelId="{D7D903FF-4E40-164F-88F9-98C504D38E1F}" type="pres">
      <dgm:prSet presAssocID="{CF4D935A-99BD-4B7D-8825-B812AC7034CD}" presName="spacer" presStyleCnt="0"/>
      <dgm:spPr/>
    </dgm:pt>
    <dgm:pt modelId="{184D4BBF-E384-164F-8406-ACDF6947B8FE}" type="pres">
      <dgm:prSet presAssocID="{48EEBA98-2662-4EA1-8140-3E2C6FAF7A8D}" presName="parentText" presStyleLbl="node1" presStyleIdx="1" presStyleCnt="6">
        <dgm:presLayoutVars>
          <dgm:chMax val="0"/>
          <dgm:bulletEnabled val="1"/>
        </dgm:presLayoutVars>
      </dgm:prSet>
      <dgm:spPr/>
    </dgm:pt>
    <dgm:pt modelId="{35A034E0-298F-154B-8568-AFB446FDD945}" type="pres">
      <dgm:prSet presAssocID="{C85CA286-A84A-4F2D-A7BF-8042E2EF1042}" presName="spacer" presStyleCnt="0"/>
      <dgm:spPr/>
    </dgm:pt>
    <dgm:pt modelId="{78CA34B4-7B3E-E24F-986E-487E42925C6D}" type="pres">
      <dgm:prSet presAssocID="{4C0E5FB6-1455-42A0-9F09-C3AB7F54375D}" presName="parentText" presStyleLbl="node1" presStyleIdx="2" presStyleCnt="6">
        <dgm:presLayoutVars>
          <dgm:chMax val="0"/>
          <dgm:bulletEnabled val="1"/>
        </dgm:presLayoutVars>
      </dgm:prSet>
      <dgm:spPr/>
    </dgm:pt>
    <dgm:pt modelId="{4F7961D5-D619-FE4F-A301-D7AF592D81DD}" type="pres">
      <dgm:prSet presAssocID="{E01C7804-934D-4062-8FC7-22EF6C8741AF}" presName="spacer" presStyleCnt="0"/>
      <dgm:spPr/>
    </dgm:pt>
    <dgm:pt modelId="{FFB2DB47-DE24-164E-948E-32E1614D420E}" type="pres">
      <dgm:prSet presAssocID="{60946895-0F18-4146-B37A-B43FBA720DA8}" presName="parentText" presStyleLbl="node1" presStyleIdx="3" presStyleCnt="6">
        <dgm:presLayoutVars>
          <dgm:chMax val="0"/>
          <dgm:bulletEnabled val="1"/>
        </dgm:presLayoutVars>
      </dgm:prSet>
      <dgm:spPr/>
    </dgm:pt>
    <dgm:pt modelId="{DF0389FE-CE1F-734E-9692-650C0D0C28AC}" type="pres">
      <dgm:prSet presAssocID="{5CBAC819-DFE5-4BE9-8EE8-0C0468B6CAA1}" presName="spacer" presStyleCnt="0"/>
      <dgm:spPr/>
    </dgm:pt>
    <dgm:pt modelId="{801739FF-0287-1549-AA4A-ECBF309FD3BD}" type="pres">
      <dgm:prSet presAssocID="{3B9BBBFC-823B-42AC-B470-688CC6E6B8A6}" presName="parentText" presStyleLbl="node1" presStyleIdx="4" presStyleCnt="6">
        <dgm:presLayoutVars>
          <dgm:chMax val="0"/>
          <dgm:bulletEnabled val="1"/>
        </dgm:presLayoutVars>
      </dgm:prSet>
      <dgm:spPr/>
    </dgm:pt>
    <dgm:pt modelId="{638EF0F9-52EA-BC49-9A67-2B057C9EBEF5}" type="pres">
      <dgm:prSet presAssocID="{5D39AAE9-1CBC-472D-8909-54F37B434482}" presName="spacer" presStyleCnt="0"/>
      <dgm:spPr/>
    </dgm:pt>
    <dgm:pt modelId="{7A704CD6-6271-3044-9B5F-C16B33AF2D51}" type="pres">
      <dgm:prSet presAssocID="{A0ED3495-368B-4222-88B4-9885E1674130}" presName="parentText" presStyleLbl="node1" presStyleIdx="5" presStyleCnt="6">
        <dgm:presLayoutVars>
          <dgm:chMax val="0"/>
          <dgm:bulletEnabled val="1"/>
        </dgm:presLayoutVars>
      </dgm:prSet>
      <dgm:spPr/>
    </dgm:pt>
  </dgm:ptLst>
  <dgm:cxnLst>
    <dgm:cxn modelId="{2DBF8B0B-A9BF-4BEA-84AA-FD47DD0DE8E5}" srcId="{EC5087D0-3F3F-4AD5-92BA-AC3C01992FB6}" destId="{48EEBA98-2662-4EA1-8140-3E2C6FAF7A8D}" srcOrd="1" destOrd="0" parTransId="{663797C5-0B36-44F4-A8DF-E6D997D55FE6}" sibTransId="{C85CA286-A84A-4F2D-A7BF-8042E2EF1042}"/>
    <dgm:cxn modelId="{75A5140E-9586-4AC1-AE4B-79D5ED1907A5}" srcId="{EC5087D0-3F3F-4AD5-92BA-AC3C01992FB6}" destId="{60946895-0F18-4146-B37A-B43FBA720DA8}" srcOrd="3" destOrd="0" parTransId="{A255DE36-AD5E-48B2-91EF-2167C0C49213}" sibTransId="{5CBAC819-DFE5-4BE9-8EE8-0C0468B6CAA1}"/>
    <dgm:cxn modelId="{4A5A4124-E501-AB4F-A900-1BFEBE684C87}" type="presOf" srcId="{60946895-0F18-4146-B37A-B43FBA720DA8}" destId="{FFB2DB47-DE24-164E-948E-32E1614D420E}" srcOrd="0" destOrd="0" presId="urn:microsoft.com/office/officeart/2005/8/layout/vList2"/>
    <dgm:cxn modelId="{0262BC25-EE22-40C5-98BD-848F93625464}" srcId="{EC5087D0-3F3F-4AD5-92BA-AC3C01992FB6}" destId="{3B9BBBFC-823B-42AC-B470-688CC6E6B8A6}" srcOrd="4" destOrd="0" parTransId="{44555836-285E-478B-952E-C2ECF6ED222C}" sibTransId="{5D39AAE9-1CBC-472D-8909-54F37B434482}"/>
    <dgm:cxn modelId="{5F549A4C-7939-714F-AA13-39C1DEDED9AE}" type="presOf" srcId="{EC5087D0-3F3F-4AD5-92BA-AC3C01992FB6}" destId="{AE4828E0-D90C-9341-90A8-C4B613377A0A}" srcOrd="0" destOrd="0" presId="urn:microsoft.com/office/officeart/2005/8/layout/vList2"/>
    <dgm:cxn modelId="{D264A565-968A-CC4A-8440-2BDD52A60CDE}" type="presOf" srcId="{48EEBA98-2662-4EA1-8140-3E2C6FAF7A8D}" destId="{184D4BBF-E384-164F-8406-ACDF6947B8FE}" srcOrd="0" destOrd="0" presId="urn:microsoft.com/office/officeart/2005/8/layout/vList2"/>
    <dgm:cxn modelId="{34CA6F66-B826-D443-A5EC-B40468114C73}" type="presOf" srcId="{F3E104C3-A6B9-45A5-A3E9-ED8D45C695E7}" destId="{0EF765E4-F8E8-5C46-B480-C210EE0B6202}" srcOrd="0" destOrd="0" presId="urn:microsoft.com/office/officeart/2005/8/layout/vList2"/>
    <dgm:cxn modelId="{481C897B-F665-D847-BF4D-909A24BA6BB2}" type="presOf" srcId="{4C0E5FB6-1455-42A0-9F09-C3AB7F54375D}" destId="{78CA34B4-7B3E-E24F-986E-487E42925C6D}" srcOrd="0" destOrd="0" presId="urn:microsoft.com/office/officeart/2005/8/layout/vList2"/>
    <dgm:cxn modelId="{0DA2F188-07EF-4416-B4DB-D8964A600BF0}" srcId="{EC5087D0-3F3F-4AD5-92BA-AC3C01992FB6}" destId="{4C0E5FB6-1455-42A0-9F09-C3AB7F54375D}" srcOrd="2" destOrd="0" parTransId="{99B63C84-F091-432F-8BEA-8857D795709D}" sibTransId="{E01C7804-934D-4062-8FC7-22EF6C8741AF}"/>
    <dgm:cxn modelId="{11B97AB0-FE94-4B0B-AA17-0919A5AC3493}" srcId="{EC5087D0-3F3F-4AD5-92BA-AC3C01992FB6}" destId="{A0ED3495-368B-4222-88B4-9885E1674130}" srcOrd="5" destOrd="0" parTransId="{6EDD6CFB-4400-404B-8A2C-38B215C3981E}" sibTransId="{EE0C1931-3ADE-444B-B990-A631937D3459}"/>
    <dgm:cxn modelId="{29FA05C8-5D54-CA4B-A4A0-D5A4A5BEA7B1}" type="presOf" srcId="{3B9BBBFC-823B-42AC-B470-688CC6E6B8A6}" destId="{801739FF-0287-1549-AA4A-ECBF309FD3BD}" srcOrd="0" destOrd="0" presId="urn:microsoft.com/office/officeart/2005/8/layout/vList2"/>
    <dgm:cxn modelId="{0C7A9DDA-C9B3-1A45-8531-5F32AE34CB12}" type="presOf" srcId="{A0ED3495-368B-4222-88B4-9885E1674130}" destId="{7A704CD6-6271-3044-9B5F-C16B33AF2D51}" srcOrd="0" destOrd="0" presId="urn:microsoft.com/office/officeart/2005/8/layout/vList2"/>
    <dgm:cxn modelId="{EA2308EF-D4C9-4C27-955B-0BAC569956F0}" srcId="{EC5087D0-3F3F-4AD5-92BA-AC3C01992FB6}" destId="{F3E104C3-A6B9-45A5-A3E9-ED8D45C695E7}" srcOrd="0" destOrd="0" parTransId="{D00620CA-E302-4E14-A8F5-7DF0BA80580B}" sibTransId="{CF4D935A-99BD-4B7D-8825-B812AC7034CD}"/>
    <dgm:cxn modelId="{25D13173-C86D-6E42-B55D-735CC60ACD84}" type="presParOf" srcId="{AE4828E0-D90C-9341-90A8-C4B613377A0A}" destId="{0EF765E4-F8E8-5C46-B480-C210EE0B6202}" srcOrd="0" destOrd="0" presId="urn:microsoft.com/office/officeart/2005/8/layout/vList2"/>
    <dgm:cxn modelId="{80B3D00C-9AEF-EC48-BFB7-F886871FDA22}" type="presParOf" srcId="{AE4828E0-D90C-9341-90A8-C4B613377A0A}" destId="{D7D903FF-4E40-164F-88F9-98C504D38E1F}" srcOrd="1" destOrd="0" presId="urn:microsoft.com/office/officeart/2005/8/layout/vList2"/>
    <dgm:cxn modelId="{5F098543-9381-074C-878B-72F53F970502}" type="presParOf" srcId="{AE4828E0-D90C-9341-90A8-C4B613377A0A}" destId="{184D4BBF-E384-164F-8406-ACDF6947B8FE}" srcOrd="2" destOrd="0" presId="urn:microsoft.com/office/officeart/2005/8/layout/vList2"/>
    <dgm:cxn modelId="{2014A3B4-80A9-9D47-B29A-6034FBDB7BA9}" type="presParOf" srcId="{AE4828E0-D90C-9341-90A8-C4B613377A0A}" destId="{35A034E0-298F-154B-8568-AFB446FDD945}" srcOrd="3" destOrd="0" presId="urn:microsoft.com/office/officeart/2005/8/layout/vList2"/>
    <dgm:cxn modelId="{737AF4D2-A0D2-EA4A-8D03-F06A1BD3E298}" type="presParOf" srcId="{AE4828E0-D90C-9341-90A8-C4B613377A0A}" destId="{78CA34B4-7B3E-E24F-986E-487E42925C6D}" srcOrd="4" destOrd="0" presId="urn:microsoft.com/office/officeart/2005/8/layout/vList2"/>
    <dgm:cxn modelId="{749DEDC5-4963-B743-9638-8664E0AC42DA}" type="presParOf" srcId="{AE4828E0-D90C-9341-90A8-C4B613377A0A}" destId="{4F7961D5-D619-FE4F-A301-D7AF592D81DD}" srcOrd="5" destOrd="0" presId="urn:microsoft.com/office/officeart/2005/8/layout/vList2"/>
    <dgm:cxn modelId="{BA1FF88B-8EEE-0F4C-ADA0-4C0995A79984}" type="presParOf" srcId="{AE4828E0-D90C-9341-90A8-C4B613377A0A}" destId="{FFB2DB47-DE24-164E-948E-32E1614D420E}" srcOrd="6" destOrd="0" presId="urn:microsoft.com/office/officeart/2005/8/layout/vList2"/>
    <dgm:cxn modelId="{A496A810-111F-5944-863E-78BECAB96418}" type="presParOf" srcId="{AE4828E0-D90C-9341-90A8-C4B613377A0A}" destId="{DF0389FE-CE1F-734E-9692-650C0D0C28AC}" srcOrd="7" destOrd="0" presId="urn:microsoft.com/office/officeart/2005/8/layout/vList2"/>
    <dgm:cxn modelId="{9765789D-1783-7440-AB34-EE9492854A5A}" type="presParOf" srcId="{AE4828E0-D90C-9341-90A8-C4B613377A0A}" destId="{801739FF-0287-1549-AA4A-ECBF309FD3BD}" srcOrd="8" destOrd="0" presId="urn:microsoft.com/office/officeart/2005/8/layout/vList2"/>
    <dgm:cxn modelId="{3D9BD879-C76A-3548-806B-6896C41104E1}" type="presParOf" srcId="{AE4828E0-D90C-9341-90A8-C4B613377A0A}" destId="{638EF0F9-52EA-BC49-9A67-2B057C9EBEF5}" srcOrd="9" destOrd="0" presId="urn:microsoft.com/office/officeart/2005/8/layout/vList2"/>
    <dgm:cxn modelId="{44747FFA-BF40-D04A-886D-F5151E09BE70}" type="presParOf" srcId="{AE4828E0-D90C-9341-90A8-C4B613377A0A}" destId="{7A704CD6-6271-3044-9B5F-C16B33AF2D5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B1F2A1-5D16-46C9-83A1-F6684A23A84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C3D6C3B-710D-4508-A029-0F9AE8816F1A}">
      <dgm:prSet/>
      <dgm:spPr/>
      <dgm:t>
        <a:bodyPr/>
        <a:lstStyle/>
        <a:p>
          <a:pPr>
            <a:lnSpc>
              <a:spcPct val="100000"/>
            </a:lnSpc>
          </a:pPr>
          <a:r>
            <a:rPr lang="en-US"/>
            <a:t>In Class</a:t>
          </a:r>
        </a:p>
      </dgm:t>
    </dgm:pt>
    <dgm:pt modelId="{7B982F4B-9AC5-467C-B630-64E68CE745A2}" type="parTrans" cxnId="{8527A0FC-D86E-426B-92C4-663B0E021879}">
      <dgm:prSet/>
      <dgm:spPr/>
      <dgm:t>
        <a:bodyPr/>
        <a:lstStyle/>
        <a:p>
          <a:endParaRPr lang="en-US"/>
        </a:p>
      </dgm:t>
    </dgm:pt>
    <dgm:pt modelId="{9F055F72-9A53-4558-A839-2CB4D1C22C70}" type="sibTrans" cxnId="{8527A0FC-D86E-426B-92C4-663B0E021879}">
      <dgm:prSet/>
      <dgm:spPr/>
      <dgm:t>
        <a:bodyPr/>
        <a:lstStyle/>
        <a:p>
          <a:endParaRPr lang="en-US"/>
        </a:p>
      </dgm:t>
    </dgm:pt>
    <dgm:pt modelId="{9403A825-3C0D-48B8-BFAA-DD235611FADF}">
      <dgm:prSet/>
      <dgm:spPr/>
      <dgm:t>
        <a:bodyPr/>
        <a:lstStyle/>
        <a:p>
          <a:pPr>
            <a:lnSpc>
              <a:spcPct val="100000"/>
            </a:lnSpc>
          </a:pPr>
          <a:r>
            <a:rPr lang="en-US" dirty="0"/>
            <a:t>Short lessons </a:t>
          </a:r>
        </a:p>
      </dgm:t>
    </dgm:pt>
    <dgm:pt modelId="{1E7DD2CE-A2D6-4B6B-8B28-EF2815FA6199}" type="parTrans" cxnId="{7113B6ED-DE2C-41AA-B90D-6A2489F97DE6}">
      <dgm:prSet/>
      <dgm:spPr/>
      <dgm:t>
        <a:bodyPr/>
        <a:lstStyle/>
        <a:p>
          <a:endParaRPr lang="en-US"/>
        </a:p>
      </dgm:t>
    </dgm:pt>
    <dgm:pt modelId="{41F58BD2-14BA-4CF5-8454-BA2972EF9F0B}" type="sibTrans" cxnId="{7113B6ED-DE2C-41AA-B90D-6A2489F97DE6}">
      <dgm:prSet/>
      <dgm:spPr/>
      <dgm:t>
        <a:bodyPr/>
        <a:lstStyle/>
        <a:p>
          <a:endParaRPr lang="en-US"/>
        </a:p>
      </dgm:t>
    </dgm:pt>
    <dgm:pt modelId="{014A7DCB-0E31-4019-886D-7E34F96D7341}">
      <dgm:prSet/>
      <dgm:spPr/>
      <dgm:t>
        <a:bodyPr/>
        <a:lstStyle/>
        <a:p>
          <a:pPr>
            <a:lnSpc>
              <a:spcPct val="100000"/>
            </a:lnSpc>
          </a:pPr>
          <a:r>
            <a:rPr lang="en-US" dirty="0"/>
            <a:t>Follow-along interactive exercises</a:t>
          </a:r>
        </a:p>
      </dgm:t>
    </dgm:pt>
    <dgm:pt modelId="{14E69411-2669-4B5C-9E1A-0CE6389BDA88}" type="parTrans" cxnId="{CBE8FD01-E331-42C4-BFDB-E15B57ED898B}">
      <dgm:prSet/>
      <dgm:spPr/>
      <dgm:t>
        <a:bodyPr/>
        <a:lstStyle/>
        <a:p>
          <a:endParaRPr lang="en-US"/>
        </a:p>
      </dgm:t>
    </dgm:pt>
    <dgm:pt modelId="{2A9B330A-30BD-4759-B760-B050325CBEAF}" type="sibTrans" cxnId="{CBE8FD01-E331-42C4-BFDB-E15B57ED898B}">
      <dgm:prSet/>
      <dgm:spPr/>
      <dgm:t>
        <a:bodyPr/>
        <a:lstStyle/>
        <a:p>
          <a:endParaRPr lang="en-US"/>
        </a:p>
      </dgm:t>
    </dgm:pt>
    <dgm:pt modelId="{202C113E-E68B-4262-ACB6-C60AA624A78C}">
      <dgm:prSet/>
      <dgm:spPr/>
      <dgm:t>
        <a:bodyPr/>
        <a:lstStyle/>
        <a:p>
          <a:pPr>
            <a:lnSpc>
              <a:spcPct val="100000"/>
            </a:lnSpc>
          </a:pPr>
          <a:r>
            <a:rPr lang="en-US" dirty="0"/>
            <a:t>Out of Class</a:t>
          </a:r>
        </a:p>
      </dgm:t>
    </dgm:pt>
    <dgm:pt modelId="{86267C84-8A87-4D4D-8535-2C66958A9E90}" type="parTrans" cxnId="{4C874998-951E-49B4-9994-959C6F30F833}">
      <dgm:prSet/>
      <dgm:spPr/>
      <dgm:t>
        <a:bodyPr/>
        <a:lstStyle/>
        <a:p>
          <a:endParaRPr lang="en-US"/>
        </a:p>
      </dgm:t>
    </dgm:pt>
    <dgm:pt modelId="{FEBAA0A7-1866-46E3-9F9A-9899004E0309}" type="sibTrans" cxnId="{4C874998-951E-49B4-9994-959C6F30F833}">
      <dgm:prSet/>
      <dgm:spPr/>
      <dgm:t>
        <a:bodyPr/>
        <a:lstStyle/>
        <a:p>
          <a:endParaRPr lang="en-US"/>
        </a:p>
      </dgm:t>
    </dgm:pt>
    <dgm:pt modelId="{5B5966B2-BDAD-428E-A65E-635F100D767C}">
      <dgm:prSet custT="1"/>
      <dgm:spPr/>
      <dgm:t>
        <a:bodyPr/>
        <a:lstStyle/>
        <a:p>
          <a:pPr>
            <a:lnSpc>
              <a:spcPct val="100000"/>
            </a:lnSpc>
          </a:pPr>
          <a:r>
            <a:rPr lang="en-US" sz="1600" dirty="0"/>
            <a:t>Review Notebooks</a:t>
          </a:r>
        </a:p>
      </dgm:t>
    </dgm:pt>
    <dgm:pt modelId="{7005A0AE-034E-4C8B-B00A-428EA5E35E04}" type="parTrans" cxnId="{4C72DE56-A633-4822-B15D-B69CD2CE57A3}">
      <dgm:prSet/>
      <dgm:spPr/>
      <dgm:t>
        <a:bodyPr/>
        <a:lstStyle/>
        <a:p>
          <a:endParaRPr lang="en-US"/>
        </a:p>
      </dgm:t>
    </dgm:pt>
    <dgm:pt modelId="{69431696-15D0-40E3-ABFD-B7C8D2FAD9A0}" type="sibTrans" cxnId="{4C72DE56-A633-4822-B15D-B69CD2CE57A3}">
      <dgm:prSet/>
      <dgm:spPr/>
      <dgm:t>
        <a:bodyPr/>
        <a:lstStyle/>
        <a:p>
          <a:endParaRPr lang="en-US"/>
        </a:p>
      </dgm:t>
    </dgm:pt>
    <dgm:pt modelId="{49EE2A85-4608-4EBA-84A5-EDC05791A3A4}">
      <dgm:prSet custT="1"/>
      <dgm:spPr/>
      <dgm:t>
        <a:bodyPr/>
        <a:lstStyle/>
        <a:p>
          <a:pPr>
            <a:lnSpc>
              <a:spcPct val="100000"/>
            </a:lnSpc>
          </a:pPr>
          <a:r>
            <a:rPr lang="en-US" sz="1600" dirty="0"/>
            <a:t>Discussion Boards</a:t>
          </a:r>
        </a:p>
      </dgm:t>
    </dgm:pt>
    <dgm:pt modelId="{C418CCBF-F36F-4DC3-832B-B9A4D96E713E}" type="parTrans" cxnId="{4B0BB076-3C88-4828-9AE6-FF6E65C162C3}">
      <dgm:prSet/>
      <dgm:spPr/>
      <dgm:t>
        <a:bodyPr/>
        <a:lstStyle/>
        <a:p>
          <a:endParaRPr lang="en-US"/>
        </a:p>
      </dgm:t>
    </dgm:pt>
    <dgm:pt modelId="{D4E9E367-9BE0-4286-A4B9-3775E2DA73FF}" type="sibTrans" cxnId="{4B0BB076-3C88-4828-9AE6-FF6E65C162C3}">
      <dgm:prSet/>
      <dgm:spPr/>
      <dgm:t>
        <a:bodyPr/>
        <a:lstStyle/>
        <a:p>
          <a:endParaRPr lang="en-US"/>
        </a:p>
      </dgm:t>
    </dgm:pt>
    <dgm:pt modelId="{BE1F63A8-8061-4522-B245-F0CA053C3FD4}">
      <dgm:prSet custT="1"/>
      <dgm:spPr/>
      <dgm:t>
        <a:bodyPr/>
        <a:lstStyle/>
        <a:p>
          <a:pPr>
            <a:lnSpc>
              <a:spcPct val="100000"/>
            </a:lnSpc>
          </a:pPr>
          <a:r>
            <a:rPr lang="en-US" sz="1600" dirty="0"/>
            <a:t>Review of Daily Materials</a:t>
          </a:r>
        </a:p>
      </dgm:t>
    </dgm:pt>
    <dgm:pt modelId="{C09FDB25-9763-48AD-AE8E-65887189ED6B}" type="parTrans" cxnId="{ABDE6357-93DE-4FD0-AC74-A156340F2E50}">
      <dgm:prSet/>
      <dgm:spPr/>
      <dgm:t>
        <a:bodyPr/>
        <a:lstStyle/>
        <a:p>
          <a:endParaRPr lang="en-US"/>
        </a:p>
      </dgm:t>
    </dgm:pt>
    <dgm:pt modelId="{A4B857CA-8B43-4FCF-B247-78899A4794B3}" type="sibTrans" cxnId="{ABDE6357-93DE-4FD0-AC74-A156340F2E50}">
      <dgm:prSet/>
      <dgm:spPr/>
      <dgm:t>
        <a:bodyPr/>
        <a:lstStyle/>
        <a:p>
          <a:endParaRPr lang="en-US"/>
        </a:p>
      </dgm:t>
    </dgm:pt>
    <dgm:pt modelId="{5A95BBD2-E8E0-4770-803A-FB88BBD31B4C}" type="pres">
      <dgm:prSet presAssocID="{81B1F2A1-5D16-46C9-83A1-F6684A23A84A}" presName="root" presStyleCnt="0">
        <dgm:presLayoutVars>
          <dgm:dir/>
          <dgm:resizeHandles val="exact"/>
        </dgm:presLayoutVars>
      </dgm:prSet>
      <dgm:spPr/>
    </dgm:pt>
    <dgm:pt modelId="{5301BC72-A6A7-492C-8AA0-B682B3FDE7C7}" type="pres">
      <dgm:prSet presAssocID="{BC3D6C3B-710D-4508-A029-0F9AE8816F1A}" presName="compNode" presStyleCnt="0"/>
      <dgm:spPr/>
    </dgm:pt>
    <dgm:pt modelId="{35F461F2-CFE0-4557-8CE3-5982B0B2F30F}" type="pres">
      <dgm:prSet presAssocID="{BC3D6C3B-710D-4508-A029-0F9AE8816F1A}" presName="bgRect" presStyleLbl="bgShp" presStyleIdx="0" presStyleCnt="2"/>
      <dgm:spPr/>
    </dgm:pt>
    <dgm:pt modelId="{D80E7ECA-BDE5-49F1-9EB0-F6CD680BFB34}" type="pres">
      <dgm:prSet presAssocID="{BC3D6C3B-710D-4508-A029-0F9AE8816F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DB74DDE7-42A4-4EF1-8CDF-6796B23BB553}" type="pres">
      <dgm:prSet presAssocID="{BC3D6C3B-710D-4508-A029-0F9AE8816F1A}" presName="spaceRect" presStyleCnt="0"/>
      <dgm:spPr/>
    </dgm:pt>
    <dgm:pt modelId="{E8D76213-D46C-4BDB-8BAA-1326926F6CA9}" type="pres">
      <dgm:prSet presAssocID="{BC3D6C3B-710D-4508-A029-0F9AE8816F1A}" presName="parTx" presStyleLbl="revTx" presStyleIdx="0" presStyleCnt="4">
        <dgm:presLayoutVars>
          <dgm:chMax val="0"/>
          <dgm:chPref val="0"/>
        </dgm:presLayoutVars>
      </dgm:prSet>
      <dgm:spPr/>
    </dgm:pt>
    <dgm:pt modelId="{871F6809-FA21-4495-8F31-824C47C56549}" type="pres">
      <dgm:prSet presAssocID="{BC3D6C3B-710D-4508-A029-0F9AE8816F1A}" presName="desTx" presStyleLbl="revTx" presStyleIdx="1" presStyleCnt="4" custScaleX="124001" custLinFactNeighborX="-44863" custLinFactNeighborY="2658">
        <dgm:presLayoutVars/>
      </dgm:prSet>
      <dgm:spPr/>
    </dgm:pt>
    <dgm:pt modelId="{FD4BA78A-9B24-478D-8B87-D7D217D60ED5}" type="pres">
      <dgm:prSet presAssocID="{9F055F72-9A53-4558-A839-2CB4D1C22C70}" presName="sibTrans" presStyleCnt="0"/>
      <dgm:spPr/>
    </dgm:pt>
    <dgm:pt modelId="{ED1858AA-1702-4446-9AA3-12D267840427}" type="pres">
      <dgm:prSet presAssocID="{202C113E-E68B-4262-ACB6-C60AA624A78C}" presName="compNode" presStyleCnt="0"/>
      <dgm:spPr/>
    </dgm:pt>
    <dgm:pt modelId="{B099E864-E12C-4018-A59A-56C7E5542FBE}" type="pres">
      <dgm:prSet presAssocID="{202C113E-E68B-4262-ACB6-C60AA624A78C}" presName="bgRect" presStyleLbl="bgShp" presStyleIdx="1" presStyleCnt="2"/>
      <dgm:spPr/>
    </dgm:pt>
    <dgm:pt modelId="{70DBBD5B-91CA-4D67-8232-1F948B2E59ED}" type="pres">
      <dgm:prSet presAssocID="{202C113E-E68B-4262-ACB6-C60AA624A78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9B9F134A-8590-40F0-AB5A-A5B841265751}" type="pres">
      <dgm:prSet presAssocID="{202C113E-E68B-4262-ACB6-C60AA624A78C}" presName="spaceRect" presStyleCnt="0"/>
      <dgm:spPr/>
    </dgm:pt>
    <dgm:pt modelId="{C710F0C2-7AC9-41B7-B7D8-BE6B4870333E}" type="pres">
      <dgm:prSet presAssocID="{202C113E-E68B-4262-ACB6-C60AA624A78C}" presName="parTx" presStyleLbl="revTx" presStyleIdx="2" presStyleCnt="4">
        <dgm:presLayoutVars>
          <dgm:chMax val="0"/>
          <dgm:chPref val="0"/>
        </dgm:presLayoutVars>
      </dgm:prSet>
      <dgm:spPr/>
    </dgm:pt>
    <dgm:pt modelId="{9DBE94CF-B2B2-4AB4-A748-59A9B6298D69}" type="pres">
      <dgm:prSet presAssocID="{202C113E-E68B-4262-ACB6-C60AA624A78C}" presName="desTx" presStyleLbl="revTx" presStyleIdx="3" presStyleCnt="4" custScaleX="180819" custLinFactNeighborX="-20381" custLinFactNeighborY="615">
        <dgm:presLayoutVars/>
      </dgm:prSet>
      <dgm:spPr/>
    </dgm:pt>
  </dgm:ptLst>
  <dgm:cxnLst>
    <dgm:cxn modelId="{CBE8FD01-E331-42C4-BFDB-E15B57ED898B}" srcId="{BC3D6C3B-710D-4508-A029-0F9AE8816F1A}" destId="{014A7DCB-0E31-4019-886D-7E34F96D7341}" srcOrd="1" destOrd="0" parTransId="{14E69411-2669-4B5C-9E1A-0CE6389BDA88}" sibTransId="{2A9B330A-30BD-4759-B760-B050325CBEAF}"/>
    <dgm:cxn modelId="{E2FC7C09-DD3D-44AE-A592-28371CD81F74}" type="presOf" srcId="{81B1F2A1-5D16-46C9-83A1-F6684A23A84A}" destId="{5A95BBD2-E8E0-4770-803A-FB88BBD31B4C}" srcOrd="0" destOrd="0" presId="urn:microsoft.com/office/officeart/2018/2/layout/IconVerticalSolidList"/>
    <dgm:cxn modelId="{4BE00718-CD45-4DCD-BF8E-9BBCC7E6E09C}" type="presOf" srcId="{9403A825-3C0D-48B8-BFAA-DD235611FADF}" destId="{871F6809-FA21-4495-8F31-824C47C56549}" srcOrd="0" destOrd="0" presId="urn:microsoft.com/office/officeart/2018/2/layout/IconVerticalSolidList"/>
    <dgm:cxn modelId="{30482139-BA4B-4EA5-93C4-5D151DF58C53}" type="presOf" srcId="{BE1F63A8-8061-4522-B245-F0CA053C3FD4}" destId="{9DBE94CF-B2B2-4AB4-A748-59A9B6298D69}" srcOrd="0" destOrd="2" presId="urn:microsoft.com/office/officeart/2018/2/layout/IconVerticalSolidList"/>
    <dgm:cxn modelId="{4C72DE56-A633-4822-B15D-B69CD2CE57A3}" srcId="{202C113E-E68B-4262-ACB6-C60AA624A78C}" destId="{5B5966B2-BDAD-428E-A65E-635F100D767C}" srcOrd="0" destOrd="0" parTransId="{7005A0AE-034E-4C8B-B00A-428EA5E35E04}" sibTransId="{69431696-15D0-40E3-ABFD-B7C8D2FAD9A0}"/>
    <dgm:cxn modelId="{ABDE6357-93DE-4FD0-AC74-A156340F2E50}" srcId="{202C113E-E68B-4262-ACB6-C60AA624A78C}" destId="{BE1F63A8-8061-4522-B245-F0CA053C3FD4}" srcOrd="2" destOrd="0" parTransId="{C09FDB25-9763-48AD-AE8E-65887189ED6B}" sibTransId="{A4B857CA-8B43-4FCF-B247-78899A4794B3}"/>
    <dgm:cxn modelId="{1442286C-7ADD-422D-BC1E-40CB8B3A1DB1}" type="presOf" srcId="{5B5966B2-BDAD-428E-A65E-635F100D767C}" destId="{9DBE94CF-B2B2-4AB4-A748-59A9B6298D69}" srcOrd="0" destOrd="0" presId="urn:microsoft.com/office/officeart/2018/2/layout/IconVerticalSolidList"/>
    <dgm:cxn modelId="{4B0BB076-3C88-4828-9AE6-FF6E65C162C3}" srcId="{202C113E-E68B-4262-ACB6-C60AA624A78C}" destId="{49EE2A85-4608-4EBA-84A5-EDC05791A3A4}" srcOrd="1" destOrd="0" parTransId="{C418CCBF-F36F-4DC3-832B-B9A4D96E713E}" sibTransId="{D4E9E367-9BE0-4286-A4B9-3775E2DA73FF}"/>
    <dgm:cxn modelId="{4C874998-951E-49B4-9994-959C6F30F833}" srcId="{81B1F2A1-5D16-46C9-83A1-F6684A23A84A}" destId="{202C113E-E68B-4262-ACB6-C60AA624A78C}" srcOrd="1" destOrd="0" parTransId="{86267C84-8A87-4D4D-8535-2C66958A9E90}" sibTransId="{FEBAA0A7-1866-46E3-9F9A-9899004E0309}"/>
    <dgm:cxn modelId="{222A9D9D-C1F9-47EF-8976-66404E1E90EC}" type="presOf" srcId="{BC3D6C3B-710D-4508-A029-0F9AE8816F1A}" destId="{E8D76213-D46C-4BDB-8BAA-1326926F6CA9}" srcOrd="0" destOrd="0" presId="urn:microsoft.com/office/officeart/2018/2/layout/IconVerticalSolidList"/>
    <dgm:cxn modelId="{4923A9EB-40E3-4FEF-A2A1-AD8189D7841E}" type="presOf" srcId="{014A7DCB-0E31-4019-886D-7E34F96D7341}" destId="{871F6809-FA21-4495-8F31-824C47C56549}" srcOrd="0" destOrd="1" presId="urn:microsoft.com/office/officeart/2018/2/layout/IconVerticalSolidList"/>
    <dgm:cxn modelId="{7113B6ED-DE2C-41AA-B90D-6A2489F97DE6}" srcId="{BC3D6C3B-710D-4508-A029-0F9AE8816F1A}" destId="{9403A825-3C0D-48B8-BFAA-DD235611FADF}" srcOrd="0" destOrd="0" parTransId="{1E7DD2CE-A2D6-4B6B-8B28-EF2815FA6199}" sibTransId="{41F58BD2-14BA-4CF5-8454-BA2972EF9F0B}"/>
    <dgm:cxn modelId="{D83A45F4-4A00-4610-997B-99F8F94636BD}" type="presOf" srcId="{49EE2A85-4608-4EBA-84A5-EDC05791A3A4}" destId="{9DBE94CF-B2B2-4AB4-A748-59A9B6298D69}" srcOrd="0" destOrd="1" presId="urn:microsoft.com/office/officeart/2018/2/layout/IconVerticalSolidList"/>
    <dgm:cxn modelId="{962CDFF9-AF38-4A7B-BE51-344C79BA57A2}" type="presOf" srcId="{202C113E-E68B-4262-ACB6-C60AA624A78C}" destId="{C710F0C2-7AC9-41B7-B7D8-BE6B4870333E}" srcOrd="0" destOrd="0" presId="urn:microsoft.com/office/officeart/2018/2/layout/IconVerticalSolidList"/>
    <dgm:cxn modelId="{8527A0FC-D86E-426B-92C4-663B0E021879}" srcId="{81B1F2A1-5D16-46C9-83A1-F6684A23A84A}" destId="{BC3D6C3B-710D-4508-A029-0F9AE8816F1A}" srcOrd="0" destOrd="0" parTransId="{7B982F4B-9AC5-467C-B630-64E68CE745A2}" sibTransId="{9F055F72-9A53-4558-A839-2CB4D1C22C70}"/>
    <dgm:cxn modelId="{6F2FF0C1-333B-4114-84CC-258CD48AE253}" type="presParOf" srcId="{5A95BBD2-E8E0-4770-803A-FB88BBD31B4C}" destId="{5301BC72-A6A7-492C-8AA0-B682B3FDE7C7}" srcOrd="0" destOrd="0" presId="urn:microsoft.com/office/officeart/2018/2/layout/IconVerticalSolidList"/>
    <dgm:cxn modelId="{0D5443CF-C804-4E03-B02A-CBD07916637B}" type="presParOf" srcId="{5301BC72-A6A7-492C-8AA0-B682B3FDE7C7}" destId="{35F461F2-CFE0-4557-8CE3-5982B0B2F30F}" srcOrd="0" destOrd="0" presId="urn:microsoft.com/office/officeart/2018/2/layout/IconVerticalSolidList"/>
    <dgm:cxn modelId="{F5E22ABB-F596-4D0E-8C0B-48B7C0F8B6FE}" type="presParOf" srcId="{5301BC72-A6A7-492C-8AA0-B682B3FDE7C7}" destId="{D80E7ECA-BDE5-49F1-9EB0-F6CD680BFB34}" srcOrd="1" destOrd="0" presId="urn:microsoft.com/office/officeart/2018/2/layout/IconVerticalSolidList"/>
    <dgm:cxn modelId="{62D36209-DF9D-4283-ADFA-81C2E28C4681}" type="presParOf" srcId="{5301BC72-A6A7-492C-8AA0-B682B3FDE7C7}" destId="{DB74DDE7-42A4-4EF1-8CDF-6796B23BB553}" srcOrd="2" destOrd="0" presId="urn:microsoft.com/office/officeart/2018/2/layout/IconVerticalSolidList"/>
    <dgm:cxn modelId="{13E7715A-3FBF-4152-9BBD-B94C5D8738EE}" type="presParOf" srcId="{5301BC72-A6A7-492C-8AA0-B682B3FDE7C7}" destId="{E8D76213-D46C-4BDB-8BAA-1326926F6CA9}" srcOrd="3" destOrd="0" presId="urn:microsoft.com/office/officeart/2018/2/layout/IconVerticalSolidList"/>
    <dgm:cxn modelId="{B8D935D4-8FFA-40C1-8FDA-DB2AC09AAC0E}" type="presParOf" srcId="{5301BC72-A6A7-492C-8AA0-B682B3FDE7C7}" destId="{871F6809-FA21-4495-8F31-824C47C56549}" srcOrd="4" destOrd="0" presId="urn:microsoft.com/office/officeart/2018/2/layout/IconVerticalSolidList"/>
    <dgm:cxn modelId="{4AFCB680-6475-4316-9341-B941B567CB8F}" type="presParOf" srcId="{5A95BBD2-E8E0-4770-803A-FB88BBD31B4C}" destId="{FD4BA78A-9B24-478D-8B87-D7D217D60ED5}" srcOrd="1" destOrd="0" presId="urn:microsoft.com/office/officeart/2018/2/layout/IconVerticalSolidList"/>
    <dgm:cxn modelId="{C3F784FB-63C1-4035-9939-28D5E7B94C16}" type="presParOf" srcId="{5A95BBD2-E8E0-4770-803A-FB88BBD31B4C}" destId="{ED1858AA-1702-4446-9AA3-12D267840427}" srcOrd="2" destOrd="0" presId="urn:microsoft.com/office/officeart/2018/2/layout/IconVerticalSolidList"/>
    <dgm:cxn modelId="{C87E304B-E2D3-4330-A142-E571B5E96172}" type="presParOf" srcId="{ED1858AA-1702-4446-9AA3-12D267840427}" destId="{B099E864-E12C-4018-A59A-56C7E5542FBE}" srcOrd="0" destOrd="0" presId="urn:microsoft.com/office/officeart/2018/2/layout/IconVerticalSolidList"/>
    <dgm:cxn modelId="{183085AC-3705-4F00-B003-265CBABFDB97}" type="presParOf" srcId="{ED1858AA-1702-4446-9AA3-12D267840427}" destId="{70DBBD5B-91CA-4D67-8232-1F948B2E59ED}" srcOrd="1" destOrd="0" presId="urn:microsoft.com/office/officeart/2018/2/layout/IconVerticalSolidList"/>
    <dgm:cxn modelId="{45F03954-93DE-4ACE-8159-DF793CFFD196}" type="presParOf" srcId="{ED1858AA-1702-4446-9AA3-12D267840427}" destId="{9B9F134A-8590-40F0-AB5A-A5B841265751}" srcOrd="2" destOrd="0" presId="urn:microsoft.com/office/officeart/2018/2/layout/IconVerticalSolidList"/>
    <dgm:cxn modelId="{1CC93E8D-3D60-4846-BDB6-8527B27274DB}" type="presParOf" srcId="{ED1858AA-1702-4446-9AA3-12D267840427}" destId="{C710F0C2-7AC9-41B7-B7D8-BE6B4870333E}" srcOrd="3" destOrd="0" presId="urn:microsoft.com/office/officeart/2018/2/layout/IconVerticalSolidList"/>
    <dgm:cxn modelId="{31A04D71-BE9D-483A-B157-A1ED4E5102D1}" type="presParOf" srcId="{ED1858AA-1702-4446-9AA3-12D267840427}" destId="{9DBE94CF-B2B2-4AB4-A748-59A9B6298D6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064090-C10A-4A3F-B34E-7AE9E22D86B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D1B9F67-D114-4A25-B092-48501CE9F39F}">
      <dgm:prSet/>
      <dgm:spPr/>
      <dgm:t>
        <a:bodyPr/>
        <a:lstStyle/>
        <a:p>
          <a:pPr>
            <a:lnSpc>
              <a:spcPct val="100000"/>
            </a:lnSpc>
          </a:pPr>
          <a:r>
            <a:rPr lang="en-US"/>
            <a:t>Google Colabratory </a:t>
          </a:r>
        </a:p>
      </dgm:t>
    </dgm:pt>
    <dgm:pt modelId="{90ED71A7-33FF-4DD2-91D7-4399323B120B}" type="parTrans" cxnId="{B5CC2704-D321-4F1E-9C2F-4547B3D5614D}">
      <dgm:prSet/>
      <dgm:spPr/>
      <dgm:t>
        <a:bodyPr/>
        <a:lstStyle/>
        <a:p>
          <a:endParaRPr lang="en-US"/>
        </a:p>
      </dgm:t>
    </dgm:pt>
    <dgm:pt modelId="{BDBA9655-9D18-4E71-9053-DD004AE8F5FF}" type="sibTrans" cxnId="{B5CC2704-D321-4F1E-9C2F-4547B3D5614D}">
      <dgm:prSet/>
      <dgm:spPr/>
      <dgm:t>
        <a:bodyPr/>
        <a:lstStyle/>
        <a:p>
          <a:endParaRPr lang="en-US"/>
        </a:p>
      </dgm:t>
    </dgm:pt>
    <dgm:pt modelId="{B7D85621-EADC-47A9-9A8D-CEB3DEE41DC7}">
      <dgm:prSet/>
      <dgm:spPr/>
      <dgm:t>
        <a:bodyPr/>
        <a:lstStyle/>
        <a:p>
          <a:pPr>
            <a:lnSpc>
              <a:spcPct val="100000"/>
            </a:lnSpc>
          </a:pPr>
          <a:r>
            <a:rPr lang="en-US" dirty="0"/>
            <a:t>Your first notebook! </a:t>
          </a:r>
        </a:p>
      </dgm:t>
    </dgm:pt>
    <dgm:pt modelId="{2B02FAAC-6958-4AFD-BD4A-9BBAA7493C33}" type="parTrans" cxnId="{B237C4FD-F5EB-4CFC-A58E-B42B53E76E08}">
      <dgm:prSet/>
      <dgm:spPr/>
      <dgm:t>
        <a:bodyPr/>
        <a:lstStyle/>
        <a:p>
          <a:endParaRPr lang="en-US"/>
        </a:p>
      </dgm:t>
    </dgm:pt>
    <dgm:pt modelId="{DA740641-3E48-4F95-AD70-5CAFA55E2A07}" type="sibTrans" cxnId="{B237C4FD-F5EB-4CFC-A58E-B42B53E76E08}">
      <dgm:prSet/>
      <dgm:spPr/>
      <dgm:t>
        <a:bodyPr/>
        <a:lstStyle/>
        <a:p>
          <a:endParaRPr lang="en-US"/>
        </a:p>
      </dgm:t>
    </dgm:pt>
    <dgm:pt modelId="{1F648CB1-5D13-4D5C-9985-77B651448C4F}">
      <dgm:prSet/>
      <dgm:spPr/>
      <dgm:t>
        <a:bodyPr/>
        <a:lstStyle/>
        <a:p>
          <a:pPr>
            <a:lnSpc>
              <a:spcPct val="100000"/>
            </a:lnSpc>
          </a:pPr>
          <a:r>
            <a:rPr lang="en-US"/>
            <a:t>Google Drive </a:t>
          </a:r>
        </a:p>
      </dgm:t>
    </dgm:pt>
    <dgm:pt modelId="{D9E5D5B4-8ABB-4E06-96CF-12C8E65CE4CB}" type="parTrans" cxnId="{2BD205DC-2ED8-4405-A3EB-FC9FB0C18567}">
      <dgm:prSet/>
      <dgm:spPr/>
      <dgm:t>
        <a:bodyPr/>
        <a:lstStyle/>
        <a:p>
          <a:endParaRPr lang="en-US"/>
        </a:p>
      </dgm:t>
    </dgm:pt>
    <dgm:pt modelId="{0D87C60C-F4AC-4FF7-BE33-5D2C3F46A601}" type="sibTrans" cxnId="{2BD205DC-2ED8-4405-A3EB-FC9FB0C18567}">
      <dgm:prSet/>
      <dgm:spPr/>
      <dgm:t>
        <a:bodyPr/>
        <a:lstStyle/>
        <a:p>
          <a:endParaRPr lang="en-US"/>
        </a:p>
      </dgm:t>
    </dgm:pt>
    <dgm:pt modelId="{CE4E27FE-2C9F-40DE-A3AD-4D9D1F199A1F}">
      <dgm:prSet/>
      <dgm:spPr/>
      <dgm:t>
        <a:bodyPr/>
        <a:lstStyle/>
        <a:p>
          <a:pPr>
            <a:lnSpc>
              <a:spcPct val="100000"/>
            </a:lnSpc>
          </a:pPr>
          <a:r>
            <a:rPr lang="en-US"/>
            <a:t>Basic Python </a:t>
          </a:r>
        </a:p>
      </dgm:t>
    </dgm:pt>
    <dgm:pt modelId="{42E6F4CB-4D75-4719-BBBF-081655CEDD8D}" type="parTrans" cxnId="{339ADAFA-63A0-4E87-9EAA-BB74BE8CDA9D}">
      <dgm:prSet/>
      <dgm:spPr/>
      <dgm:t>
        <a:bodyPr/>
        <a:lstStyle/>
        <a:p>
          <a:endParaRPr lang="en-US"/>
        </a:p>
      </dgm:t>
    </dgm:pt>
    <dgm:pt modelId="{4064B79D-1CB6-4DA3-AA6A-3D286F4A53C4}" type="sibTrans" cxnId="{339ADAFA-63A0-4E87-9EAA-BB74BE8CDA9D}">
      <dgm:prSet/>
      <dgm:spPr/>
      <dgm:t>
        <a:bodyPr/>
        <a:lstStyle/>
        <a:p>
          <a:endParaRPr lang="en-US"/>
        </a:p>
      </dgm:t>
    </dgm:pt>
    <dgm:pt modelId="{581FB3C5-4C8E-41B0-B6D8-2E616F2A5791}">
      <dgm:prSet/>
      <dgm:spPr/>
      <dgm:t>
        <a:bodyPr/>
        <a:lstStyle/>
        <a:p>
          <a:pPr>
            <a:lnSpc>
              <a:spcPct val="100000"/>
            </a:lnSpc>
          </a:pPr>
          <a:r>
            <a:rPr lang="en-US"/>
            <a:t>Print</a:t>
          </a:r>
        </a:p>
      </dgm:t>
    </dgm:pt>
    <dgm:pt modelId="{43FFFD2A-0E9B-433F-886E-F6D2929EA472}" type="parTrans" cxnId="{F972336C-440C-43CA-8D17-F4685AFC9A6C}">
      <dgm:prSet/>
      <dgm:spPr/>
      <dgm:t>
        <a:bodyPr/>
        <a:lstStyle/>
        <a:p>
          <a:endParaRPr lang="en-US"/>
        </a:p>
      </dgm:t>
    </dgm:pt>
    <dgm:pt modelId="{8F3BCD0C-3F43-45FD-9FC0-C202F77AEC97}" type="sibTrans" cxnId="{F972336C-440C-43CA-8D17-F4685AFC9A6C}">
      <dgm:prSet/>
      <dgm:spPr/>
      <dgm:t>
        <a:bodyPr/>
        <a:lstStyle/>
        <a:p>
          <a:endParaRPr lang="en-US"/>
        </a:p>
      </dgm:t>
    </dgm:pt>
    <dgm:pt modelId="{5DCD242C-1EB8-4415-9551-BD2DC7385194}">
      <dgm:prSet/>
      <dgm:spPr/>
      <dgm:t>
        <a:bodyPr/>
        <a:lstStyle/>
        <a:p>
          <a:pPr>
            <a:lnSpc>
              <a:spcPct val="100000"/>
            </a:lnSpc>
          </a:pPr>
          <a:r>
            <a:rPr lang="en-US"/>
            <a:t>Numbers</a:t>
          </a:r>
        </a:p>
      </dgm:t>
    </dgm:pt>
    <dgm:pt modelId="{121154E5-DAD9-4947-AEFA-CF6CEBF1611D}" type="parTrans" cxnId="{2C5DE0C7-C7D6-407D-A6D1-9D9990A1DB90}">
      <dgm:prSet/>
      <dgm:spPr/>
      <dgm:t>
        <a:bodyPr/>
        <a:lstStyle/>
        <a:p>
          <a:endParaRPr lang="en-US"/>
        </a:p>
      </dgm:t>
    </dgm:pt>
    <dgm:pt modelId="{07519D86-864E-439C-A8AC-C10FF8183A2F}" type="sibTrans" cxnId="{2C5DE0C7-C7D6-407D-A6D1-9D9990A1DB90}">
      <dgm:prSet/>
      <dgm:spPr/>
      <dgm:t>
        <a:bodyPr/>
        <a:lstStyle/>
        <a:p>
          <a:endParaRPr lang="en-US"/>
        </a:p>
      </dgm:t>
    </dgm:pt>
    <dgm:pt modelId="{0D15FFF1-AF5B-4A9B-A129-1D9FCDE1A449}">
      <dgm:prSet/>
      <dgm:spPr/>
      <dgm:t>
        <a:bodyPr/>
        <a:lstStyle/>
        <a:p>
          <a:pPr>
            <a:lnSpc>
              <a:spcPct val="100000"/>
            </a:lnSpc>
          </a:pPr>
          <a:r>
            <a:rPr lang="en-US" dirty="0"/>
            <a:t>Strings </a:t>
          </a:r>
        </a:p>
      </dgm:t>
    </dgm:pt>
    <dgm:pt modelId="{4EC7DFC0-98D9-4864-9D03-2F31DDE23997}" type="parTrans" cxnId="{36187990-65C3-4B35-89C1-4B9FC16E78F2}">
      <dgm:prSet/>
      <dgm:spPr/>
      <dgm:t>
        <a:bodyPr/>
        <a:lstStyle/>
        <a:p>
          <a:endParaRPr lang="en-US"/>
        </a:p>
      </dgm:t>
    </dgm:pt>
    <dgm:pt modelId="{0E2B446C-D63F-4B91-A2C4-04F9A6B9AA25}" type="sibTrans" cxnId="{36187990-65C3-4B35-89C1-4B9FC16E78F2}">
      <dgm:prSet/>
      <dgm:spPr/>
      <dgm:t>
        <a:bodyPr/>
        <a:lstStyle/>
        <a:p>
          <a:endParaRPr lang="en-US"/>
        </a:p>
      </dgm:t>
    </dgm:pt>
    <dgm:pt modelId="{5B6B2252-6E25-4A1D-BD75-B1F229A476BD}">
      <dgm:prSet/>
      <dgm:spPr/>
      <dgm:t>
        <a:bodyPr/>
        <a:lstStyle/>
        <a:p>
          <a:pPr>
            <a:lnSpc>
              <a:spcPct val="100000"/>
            </a:lnSpc>
          </a:pPr>
          <a:r>
            <a:rPr lang="en-US"/>
            <a:t>Wrap Up</a:t>
          </a:r>
        </a:p>
      </dgm:t>
    </dgm:pt>
    <dgm:pt modelId="{B82253CC-5206-4056-BA6B-DAA43B33DA95}" type="parTrans" cxnId="{1247AAC5-696C-49AF-B858-5CAFDE4063E7}">
      <dgm:prSet/>
      <dgm:spPr/>
      <dgm:t>
        <a:bodyPr/>
        <a:lstStyle/>
        <a:p>
          <a:endParaRPr lang="en-US"/>
        </a:p>
      </dgm:t>
    </dgm:pt>
    <dgm:pt modelId="{63CFD4DE-1326-45C6-8A72-1EDC03A8F4B4}" type="sibTrans" cxnId="{1247AAC5-696C-49AF-B858-5CAFDE4063E7}">
      <dgm:prSet/>
      <dgm:spPr/>
      <dgm:t>
        <a:bodyPr/>
        <a:lstStyle/>
        <a:p>
          <a:endParaRPr lang="en-US"/>
        </a:p>
      </dgm:t>
    </dgm:pt>
    <dgm:pt modelId="{568B7FF8-4E80-4E42-8C04-C1EF06AE97E1}" type="pres">
      <dgm:prSet presAssocID="{6D064090-C10A-4A3F-B34E-7AE9E22D86B2}" presName="root" presStyleCnt="0">
        <dgm:presLayoutVars>
          <dgm:dir/>
          <dgm:resizeHandles val="exact"/>
        </dgm:presLayoutVars>
      </dgm:prSet>
      <dgm:spPr/>
    </dgm:pt>
    <dgm:pt modelId="{0E908721-1681-4A2A-AD1B-D4A34FF76D2E}" type="pres">
      <dgm:prSet presAssocID="{5D1B9F67-D114-4A25-B092-48501CE9F39F}" presName="compNode" presStyleCnt="0"/>
      <dgm:spPr/>
    </dgm:pt>
    <dgm:pt modelId="{1DE4878F-C9D4-4950-AC00-B482B1FB31E7}" type="pres">
      <dgm:prSet presAssocID="{5D1B9F67-D114-4A25-B092-48501CE9F39F}" presName="bgRect" presStyleLbl="bgShp" presStyleIdx="0" presStyleCnt="3"/>
      <dgm:spPr/>
    </dgm:pt>
    <dgm:pt modelId="{3A1AC36C-C5DC-4086-8AF3-9D70EC697F30}" type="pres">
      <dgm:prSet presAssocID="{5D1B9F67-D114-4A25-B092-48501CE9F3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589248AE-09E8-465B-B424-99811C1F0D33}" type="pres">
      <dgm:prSet presAssocID="{5D1B9F67-D114-4A25-B092-48501CE9F39F}" presName="spaceRect" presStyleCnt="0"/>
      <dgm:spPr/>
    </dgm:pt>
    <dgm:pt modelId="{B8D6505A-0EA5-4229-9182-CEAE95409659}" type="pres">
      <dgm:prSet presAssocID="{5D1B9F67-D114-4A25-B092-48501CE9F39F}" presName="parTx" presStyleLbl="revTx" presStyleIdx="0" presStyleCnt="5">
        <dgm:presLayoutVars>
          <dgm:chMax val="0"/>
          <dgm:chPref val="0"/>
        </dgm:presLayoutVars>
      </dgm:prSet>
      <dgm:spPr/>
    </dgm:pt>
    <dgm:pt modelId="{04D5BB75-8048-4B49-8306-F34FF7A9E856}" type="pres">
      <dgm:prSet presAssocID="{5D1B9F67-D114-4A25-B092-48501CE9F39F}" presName="desTx" presStyleLbl="revTx" presStyleIdx="1" presStyleCnt="5" custScaleX="175872" custLinFactNeighborX="-15092" custLinFactNeighborY="1306">
        <dgm:presLayoutVars/>
      </dgm:prSet>
      <dgm:spPr/>
    </dgm:pt>
    <dgm:pt modelId="{923CD3CC-1CB4-4AB4-9A54-52024D90F18C}" type="pres">
      <dgm:prSet presAssocID="{BDBA9655-9D18-4E71-9053-DD004AE8F5FF}" presName="sibTrans" presStyleCnt="0"/>
      <dgm:spPr/>
    </dgm:pt>
    <dgm:pt modelId="{893951D4-0349-4732-9D24-A7AB8A6F72AD}" type="pres">
      <dgm:prSet presAssocID="{CE4E27FE-2C9F-40DE-A3AD-4D9D1F199A1F}" presName="compNode" presStyleCnt="0"/>
      <dgm:spPr/>
    </dgm:pt>
    <dgm:pt modelId="{09BE04B5-0A6E-4A69-AC37-F7E17178F287}" type="pres">
      <dgm:prSet presAssocID="{CE4E27FE-2C9F-40DE-A3AD-4D9D1F199A1F}" presName="bgRect" presStyleLbl="bgShp" presStyleIdx="1" presStyleCnt="3"/>
      <dgm:spPr/>
    </dgm:pt>
    <dgm:pt modelId="{1A29C3E9-A26E-481B-83ED-2A7E1118F039}" type="pres">
      <dgm:prSet presAssocID="{CE4E27FE-2C9F-40DE-A3AD-4D9D1F199A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CCF42749-5D32-4BE0-8D73-709A900DA295}" type="pres">
      <dgm:prSet presAssocID="{CE4E27FE-2C9F-40DE-A3AD-4D9D1F199A1F}" presName="spaceRect" presStyleCnt="0"/>
      <dgm:spPr/>
    </dgm:pt>
    <dgm:pt modelId="{7FD0DA5E-CBE6-463B-82C9-E56FD08513E9}" type="pres">
      <dgm:prSet presAssocID="{CE4E27FE-2C9F-40DE-A3AD-4D9D1F199A1F}" presName="parTx" presStyleLbl="revTx" presStyleIdx="2" presStyleCnt="5">
        <dgm:presLayoutVars>
          <dgm:chMax val="0"/>
          <dgm:chPref val="0"/>
        </dgm:presLayoutVars>
      </dgm:prSet>
      <dgm:spPr/>
    </dgm:pt>
    <dgm:pt modelId="{38025C6A-4132-48F3-A006-1EEBC229CFD5}" type="pres">
      <dgm:prSet presAssocID="{CE4E27FE-2C9F-40DE-A3AD-4D9D1F199A1F}" presName="desTx" presStyleLbl="revTx" presStyleIdx="3" presStyleCnt="5" custScaleX="192060">
        <dgm:presLayoutVars/>
      </dgm:prSet>
      <dgm:spPr/>
    </dgm:pt>
    <dgm:pt modelId="{0E75B631-FE24-4A06-8C5C-B4A86F0013C7}" type="pres">
      <dgm:prSet presAssocID="{4064B79D-1CB6-4DA3-AA6A-3D286F4A53C4}" presName="sibTrans" presStyleCnt="0"/>
      <dgm:spPr/>
    </dgm:pt>
    <dgm:pt modelId="{A7993A2C-84D6-4AB7-9080-8BA036015B8A}" type="pres">
      <dgm:prSet presAssocID="{5B6B2252-6E25-4A1D-BD75-B1F229A476BD}" presName="compNode" presStyleCnt="0"/>
      <dgm:spPr/>
    </dgm:pt>
    <dgm:pt modelId="{2C1B86C6-9C27-43A8-90E1-BDC7872ABF7D}" type="pres">
      <dgm:prSet presAssocID="{5B6B2252-6E25-4A1D-BD75-B1F229A476BD}" presName="bgRect" presStyleLbl="bgShp" presStyleIdx="2" presStyleCnt="3"/>
      <dgm:spPr/>
    </dgm:pt>
    <dgm:pt modelId="{1ADAA982-12AE-4CD9-9331-4CC0ED9E1663}" type="pres">
      <dgm:prSet presAssocID="{5B6B2252-6E25-4A1D-BD75-B1F229A476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27475B95-46F4-4D48-A5B7-7271D2ABD7F4}" type="pres">
      <dgm:prSet presAssocID="{5B6B2252-6E25-4A1D-BD75-B1F229A476BD}" presName="spaceRect" presStyleCnt="0"/>
      <dgm:spPr/>
    </dgm:pt>
    <dgm:pt modelId="{FA0414C6-6177-4039-82C6-905B9E252FC3}" type="pres">
      <dgm:prSet presAssocID="{5B6B2252-6E25-4A1D-BD75-B1F229A476BD}" presName="parTx" presStyleLbl="revTx" presStyleIdx="4" presStyleCnt="5">
        <dgm:presLayoutVars>
          <dgm:chMax val="0"/>
          <dgm:chPref val="0"/>
        </dgm:presLayoutVars>
      </dgm:prSet>
      <dgm:spPr/>
    </dgm:pt>
  </dgm:ptLst>
  <dgm:cxnLst>
    <dgm:cxn modelId="{1A4F9A01-61DA-4885-BA78-DD5CD8484164}" type="presOf" srcId="{CE4E27FE-2C9F-40DE-A3AD-4D9D1F199A1F}" destId="{7FD0DA5E-CBE6-463B-82C9-E56FD08513E9}" srcOrd="0" destOrd="0" presId="urn:microsoft.com/office/officeart/2018/2/layout/IconVerticalSolidList"/>
    <dgm:cxn modelId="{B5CC2704-D321-4F1E-9C2F-4547B3D5614D}" srcId="{6D064090-C10A-4A3F-B34E-7AE9E22D86B2}" destId="{5D1B9F67-D114-4A25-B092-48501CE9F39F}" srcOrd="0" destOrd="0" parTransId="{90ED71A7-33FF-4DD2-91D7-4399323B120B}" sibTransId="{BDBA9655-9D18-4E71-9053-DD004AE8F5FF}"/>
    <dgm:cxn modelId="{982C3230-C1B5-4DB9-AD2C-8CF95427871D}" type="presOf" srcId="{5D1B9F67-D114-4A25-B092-48501CE9F39F}" destId="{B8D6505A-0EA5-4229-9182-CEAE95409659}" srcOrd="0" destOrd="0" presId="urn:microsoft.com/office/officeart/2018/2/layout/IconVerticalSolidList"/>
    <dgm:cxn modelId="{3F676538-7994-463C-9D03-1A0A47339DF3}" type="presOf" srcId="{1F648CB1-5D13-4D5C-9985-77B651448C4F}" destId="{04D5BB75-8048-4B49-8306-F34FF7A9E856}" srcOrd="0" destOrd="1" presId="urn:microsoft.com/office/officeart/2018/2/layout/IconVerticalSolidList"/>
    <dgm:cxn modelId="{BC2A2644-6098-4CC3-87BC-752A22D4DD40}" type="presOf" srcId="{0D15FFF1-AF5B-4A9B-A129-1D9FCDE1A449}" destId="{38025C6A-4132-48F3-A006-1EEBC229CFD5}" srcOrd="0" destOrd="2" presId="urn:microsoft.com/office/officeart/2018/2/layout/IconVerticalSolidList"/>
    <dgm:cxn modelId="{189EF645-E3D4-41A4-8C5D-08EA1B2FA232}" type="presOf" srcId="{581FB3C5-4C8E-41B0-B6D8-2E616F2A5791}" destId="{38025C6A-4132-48F3-A006-1EEBC229CFD5}" srcOrd="0" destOrd="0" presId="urn:microsoft.com/office/officeart/2018/2/layout/IconVerticalSolidList"/>
    <dgm:cxn modelId="{F972336C-440C-43CA-8D17-F4685AFC9A6C}" srcId="{CE4E27FE-2C9F-40DE-A3AD-4D9D1F199A1F}" destId="{581FB3C5-4C8E-41B0-B6D8-2E616F2A5791}" srcOrd="0" destOrd="0" parTransId="{43FFFD2A-0E9B-433F-886E-F6D2929EA472}" sibTransId="{8F3BCD0C-3F43-45FD-9FC0-C202F77AEC97}"/>
    <dgm:cxn modelId="{36187990-65C3-4B35-89C1-4B9FC16E78F2}" srcId="{CE4E27FE-2C9F-40DE-A3AD-4D9D1F199A1F}" destId="{0D15FFF1-AF5B-4A9B-A129-1D9FCDE1A449}" srcOrd="2" destOrd="0" parTransId="{4EC7DFC0-98D9-4864-9D03-2F31DDE23997}" sibTransId="{0E2B446C-D63F-4B91-A2C4-04F9A6B9AA25}"/>
    <dgm:cxn modelId="{D3F619A3-DC1D-4D7B-B64C-B0269ACB09D2}" type="presOf" srcId="{6D064090-C10A-4A3F-B34E-7AE9E22D86B2}" destId="{568B7FF8-4E80-4E42-8C04-C1EF06AE97E1}" srcOrd="0" destOrd="0" presId="urn:microsoft.com/office/officeart/2018/2/layout/IconVerticalSolidList"/>
    <dgm:cxn modelId="{72BC74A8-C218-4AE9-BA05-BEB26B21BD0B}" type="presOf" srcId="{B7D85621-EADC-47A9-9A8D-CEB3DEE41DC7}" destId="{04D5BB75-8048-4B49-8306-F34FF7A9E856}" srcOrd="0" destOrd="0" presId="urn:microsoft.com/office/officeart/2018/2/layout/IconVerticalSolidList"/>
    <dgm:cxn modelId="{59D0E2AF-BC7F-4404-9FDA-0728A127C08A}" type="presOf" srcId="{5B6B2252-6E25-4A1D-BD75-B1F229A476BD}" destId="{FA0414C6-6177-4039-82C6-905B9E252FC3}" srcOrd="0" destOrd="0" presId="urn:microsoft.com/office/officeart/2018/2/layout/IconVerticalSolidList"/>
    <dgm:cxn modelId="{1247AAC5-696C-49AF-B858-5CAFDE4063E7}" srcId="{6D064090-C10A-4A3F-B34E-7AE9E22D86B2}" destId="{5B6B2252-6E25-4A1D-BD75-B1F229A476BD}" srcOrd="2" destOrd="0" parTransId="{B82253CC-5206-4056-BA6B-DAA43B33DA95}" sibTransId="{63CFD4DE-1326-45C6-8A72-1EDC03A8F4B4}"/>
    <dgm:cxn modelId="{2C5DE0C7-C7D6-407D-A6D1-9D9990A1DB90}" srcId="{CE4E27FE-2C9F-40DE-A3AD-4D9D1F199A1F}" destId="{5DCD242C-1EB8-4415-9551-BD2DC7385194}" srcOrd="1" destOrd="0" parTransId="{121154E5-DAD9-4947-AEFA-CF6CEBF1611D}" sibTransId="{07519D86-864E-439C-A8AC-C10FF8183A2F}"/>
    <dgm:cxn modelId="{6D167EDB-4B01-4A4D-8D05-750403856DB0}" type="presOf" srcId="{5DCD242C-1EB8-4415-9551-BD2DC7385194}" destId="{38025C6A-4132-48F3-A006-1EEBC229CFD5}" srcOrd="0" destOrd="1" presId="urn:microsoft.com/office/officeart/2018/2/layout/IconVerticalSolidList"/>
    <dgm:cxn modelId="{2BD205DC-2ED8-4405-A3EB-FC9FB0C18567}" srcId="{5D1B9F67-D114-4A25-B092-48501CE9F39F}" destId="{1F648CB1-5D13-4D5C-9985-77B651448C4F}" srcOrd="1" destOrd="0" parTransId="{D9E5D5B4-8ABB-4E06-96CF-12C8E65CE4CB}" sibTransId="{0D87C60C-F4AC-4FF7-BE33-5D2C3F46A601}"/>
    <dgm:cxn modelId="{339ADAFA-63A0-4E87-9EAA-BB74BE8CDA9D}" srcId="{6D064090-C10A-4A3F-B34E-7AE9E22D86B2}" destId="{CE4E27FE-2C9F-40DE-A3AD-4D9D1F199A1F}" srcOrd="1" destOrd="0" parTransId="{42E6F4CB-4D75-4719-BBBF-081655CEDD8D}" sibTransId="{4064B79D-1CB6-4DA3-AA6A-3D286F4A53C4}"/>
    <dgm:cxn modelId="{B237C4FD-F5EB-4CFC-A58E-B42B53E76E08}" srcId="{5D1B9F67-D114-4A25-B092-48501CE9F39F}" destId="{B7D85621-EADC-47A9-9A8D-CEB3DEE41DC7}" srcOrd="0" destOrd="0" parTransId="{2B02FAAC-6958-4AFD-BD4A-9BBAA7493C33}" sibTransId="{DA740641-3E48-4F95-AD70-5CAFA55E2A07}"/>
    <dgm:cxn modelId="{99262907-E891-4635-8C72-5EB7F7CFB8FD}" type="presParOf" srcId="{568B7FF8-4E80-4E42-8C04-C1EF06AE97E1}" destId="{0E908721-1681-4A2A-AD1B-D4A34FF76D2E}" srcOrd="0" destOrd="0" presId="urn:microsoft.com/office/officeart/2018/2/layout/IconVerticalSolidList"/>
    <dgm:cxn modelId="{22FC13AF-3D4A-4618-BDC2-03241E28CEB1}" type="presParOf" srcId="{0E908721-1681-4A2A-AD1B-D4A34FF76D2E}" destId="{1DE4878F-C9D4-4950-AC00-B482B1FB31E7}" srcOrd="0" destOrd="0" presId="urn:microsoft.com/office/officeart/2018/2/layout/IconVerticalSolidList"/>
    <dgm:cxn modelId="{79DB2FC4-737E-4F90-BAA8-A88951296CB1}" type="presParOf" srcId="{0E908721-1681-4A2A-AD1B-D4A34FF76D2E}" destId="{3A1AC36C-C5DC-4086-8AF3-9D70EC697F30}" srcOrd="1" destOrd="0" presId="urn:microsoft.com/office/officeart/2018/2/layout/IconVerticalSolidList"/>
    <dgm:cxn modelId="{C0A02D10-6DDF-42D0-BF09-5F8CBCAEEBDA}" type="presParOf" srcId="{0E908721-1681-4A2A-AD1B-D4A34FF76D2E}" destId="{589248AE-09E8-465B-B424-99811C1F0D33}" srcOrd="2" destOrd="0" presId="urn:microsoft.com/office/officeart/2018/2/layout/IconVerticalSolidList"/>
    <dgm:cxn modelId="{6C3CA71E-323F-45F9-9159-C148A973FA59}" type="presParOf" srcId="{0E908721-1681-4A2A-AD1B-D4A34FF76D2E}" destId="{B8D6505A-0EA5-4229-9182-CEAE95409659}" srcOrd="3" destOrd="0" presId="urn:microsoft.com/office/officeart/2018/2/layout/IconVerticalSolidList"/>
    <dgm:cxn modelId="{FBCCBF11-678A-4E97-AC97-18987B1762BB}" type="presParOf" srcId="{0E908721-1681-4A2A-AD1B-D4A34FF76D2E}" destId="{04D5BB75-8048-4B49-8306-F34FF7A9E856}" srcOrd="4" destOrd="0" presId="urn:microsoft.com/office/officeart/2018/2/layout/IconVerticalSolidList"/>
    <dgm:cxn modelId="{F8298420-A506-4594-AA56-830DFBB40BA4}" type="presParOf" srcId="{568B7FF8-4E80-4E42-8C04-C1EF06AE97E1}" destId="{923CD3CC-1CB4-4AB4-9A54-52024D90F18C}" srcOrd="1" destOrd="0" presId="urn:microsoft.com/office/officeart/2018/2/layout/IconVerticalSolidList"/>
    <dgm:cxn modelId="{D213259B-5C02-4B5F-B25C-36A1FC812F8F}" type="presParOf" srcId="{568B7FF8-4E80-4E42-8C04-C1EF06AE97E1}" destId="{893951D4-0349-4732-9D24-A7AB8A6F72AD}" srcOrd="2" destOrd="0" presId="urn:microsoft.com/office/officeart/2018/2/layout/IconVerticalSolidList"/>
    <dgm:cxn modelId="{D6CFA4E3-06F6-40D0-A88C-169F9C448D5A}" type="presParOf" srcId="{893951D4-0349-4732-9D24-A7AB8A6F72AD}" destId="{09BE04B5-0A6E-4A69-AC37-F7E17178F287}" srcOrd="0" destOrd="0" presId="urn:microsoft.com/office/officeart/2018/2/layout/IconVerticalSolidList"/>
    <dgm:cxn modelId="{84CCC745-E056-4FBB-8C7F-5D79B1A97AC2}" type="presParOf" srcId="{893951D4-0349-4732-9D24-A7AB8A6F72AD}" destId="{1A29C3E9-A26E-481B-83ED-2A7E1118F039}" srcOrd="1" destOrd="0" presId="urn:microsoft.com/office/officeart/2018/2/layout/IconVerticalSolidList"/>
    <dgm:cxn modelId="{ECB15199-1C3D-49C2-B7DB-0C7DF872FFDB}" type="presParOf" srcId="{893951D4-0349-4732-9D24-A7AB8A6F72AD}" destId="{CCF42749-5D32-4BE0-8D73-709A900DA295}" srcOrd="2" destOrd="0" presId="urn:microsoft.com/office/officeart/2018/2/layout/IconVerticalSolidList"/>
    <dgm:cxn modelId="{ABB7DDC5-35FB-4116-AB78-F1B18105B183}" type="presParOf" srcId="{893951D4-0349-4732-9D24-A7AB8A6F72AD}" destId="{7FD0DA5E-CBE6-463B-82C9-E56FD08513E9}" srcOrd="3" destOrd="0" presId="urn:microsoft.com/office/officeart/2018/2/layout/IconVerticalSolidList"/>
    <dgm:cxn modelId="{5A4EEEE4-5173-4BC9-9756-453735F649E5}" type="presParOf" srcId="{893951D4-0349-4732-9D24-A7AB8A6F72AD}" destId="{38025C6A-4132-48F3-A006-1EEBC229CFD5}" srcOrd="4" destOrd="0" presId="urn:microsoft.com/office/officeart/2018/2/layout/IconVerticalSolidList"/>
    <dgm:cxn modelId="{4654BC76-420E-40C8-ABEA-77C6E9E708AA}" type="presParOf" srcId="{568B7FF8-4E80-4E42-8C04-C1EF06AE97E1}" destId="{0E75B631-FE24-4A06-8C5C-B4A86F0013C7}" srcOrd="3" destOrd="0" presId="urn:microsoft.com/office/officeart/2018/2/layout/IconVerticalSolidList"/>
    <dgm:cxn modelId="{667497C6-F496-4B3E-A70B-136B5A8BF1CB}" type="presParOf" srcId="{568B7FF8-4E80-4E42-8C04-C1EF06AE97E1}" destId="{A7993A2C-84D6-4AB7-9080-8BA036015B8A}" srcOrd="4" destOrd="0" presId="urn:microsoft.com/office/officeart/2018/2/layout/IconVerticalSolidList"/>
    <dgm:cxn modelId="{DAEC35CE-B694-43F5-9985-0EB362A1BECB}" type="presParOf" srcId="{A7993A2C-84D6-4AB7-9080-8BA036015B8A}" destId="{2C1B86C6-9C27-43A8-90E1-BDC7872ABF7D}" srcOrd="0" destOrd="0" presId="urn:microsoft.com/office/officeart/2018/2/layout/IconVerticalSolidList"/>
    <dgm:cxn modelId="{80DF15C9-69EE-4B0B-ADD0-0B20E01D58BA}" type="presParOf" srcId="{A7993A2C-84D6-4AB7-9080-8BA036015B8A}" destId="{1ADAA982-12AE-4CD9-9331-4CC0ED9E1663}" srcOrd="1" destOrd="0" presId="urn:microsoft.com/office/officeart/2018/2/layout/IconVerticalSolidList"/>
    <dgm:cxn modelId="{2F70F4A8-6F38-4A6B-8924-EA59036B91FE}" type="presParOf" srcId="{A7993A2C-84D6-4AB7-9080-8BA036015B8A}" destId="{27475B95-46F4-4D48-A5B7-7271D2ABD7F4}" srcOrd="2" destOrd="0" presId="urn:microsoft.com/office/officeart/2018/2/layout/IconVerticalSolidList"/>
    <dgm:cxn modelId="{039DEFCA-AF26-4C22-A081-4C406D55C506}" type="presParOf" srcId="{A7993A2C-84D6-4AB7-9080-8BA036015B8A}" destId="{FA0414C6-6177-4039-82C6-905B9E252F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D0A3A8-515C-B142-A60E-9D29A7E22C6F}" type="doc">
      <dgm:prSet loTypeId="urn:microsoft.com/office/officeart/2005/8/layout/cycle6" loCatId="" qsTypeId="urn:microsoft.com/office/officeart/2005/8/quickstyle/simple1" qsCatId="simple" csTypeId="urn:microsoft.com/office/officeart/2005/8/colors/colorful2" csCatId="colorful" phldr="1"/>
      <dgm:spPr/>
      <dgm:t>
        <a:bodyPr/>
        <a:lstStyle/>
        <a:p>
          <a:endParaRPr lang="en-US"/>
        </a:p>
      </dgm:t>
    </dgm:pt>
    <dgm:pt modelId="{21AA6219-AE80-EF40-BD64-285B21A539CE}">
      <dgm:prSet phldrT="[Text]" custT="1"/>
      <dgm:spPr/>
      <dgm:t>
        <a:bodyPr/>
        <a:lstStyle/>
        <a:p>
          <a:r>
            <a:rPr lang="en-US" sz="1600" dirty="0"/>
            <a:t>Transform</a:t>
          </a:r>
        </a:p>
      </dgm:t>
    </dgm:pt>
    <dgm:pt modelId="{2F9E4699-CDAF-5C40-A9D9-038B1DB1C5CE}" type="parTrans" cxnId="{0AC8A26C-64FC-8543-952F-DC9D7ECF483E}">
      <dgm:prSet/>
      <dgm:spPr/>
      <dgm:t>
        <a:bodyPr/>
        <a:lstStyle/>
        <a:p>
          <a:endParaRPr lang="en-US" sz="1600"/>
        </a:p>
      </dgm:t>
    </dgm:pt>
    <dgm:pt modelId="{75BDC812-BC12-9646-9572-077B2E5743D6}" type="sibTrans" cxnId="{0AC8A26C-64FC-8543-952F-DC9D7ECF483E}">
      <dgm:prSet/>
      <dgm:spPr/>
      <dgm:t>
        <a:bodyPr/>
        <a:lstStyle/>
        <a:p>
          <a:endParaRPr lang="en-US" sz="1600"/>
        </a:p>
      </dgm:t>
    </dgm:pt>
    <dgm:pt modelId="{852690A7-65E6-D841-A583-FA69957C7723}">
      <dgm:prSet phldrT="[Text]" custT="1"/>
      <dgm:spPr/>
      <dgm:t>
        <a:bodyPr/>
        <a:lstStyle/>
        <a:p>
          <a:r>
            <a:rPr lang="en-US" sz="1600" dirty="0"/>
            <a:t>Model</a:t>
          </a:r>
        </a:p>
      </dgm:t>
    </dgm:pt>
    <dgm:pt modelId="{203C4553-E218-E442-A10A-A45F451B1EE6}" type="parTrans" cxnId="{9B324AC6-28FF-5448-8C6E-60C0F1813C4F}">
      <dgm:prSet/>
      <dgm:spPr/>
      <dgm:t>
        <a:bodyPr/>
        <a:lstStyle/>
        <a:p>
          <a:endParaRPr lang="en-US" sz="1600"/>
        </a:p>
      </dgm:t>
    </dgm:pt>
    <dgm:pt modelId="{FB7A9871-6554-414B-BA57-DCC9D56D2050}" type="sibTrans" cxnId="{9B324AC6-28FF-5448-8C6E-60C0F1813C4F}">
      <dgm:prSet/>
      <dgm:spPr/>
      <dgm:t>
        <a:bodyPr/>
        <a:lstStyle/>
        <a:p>
          <a:endParaRPr lang="en-US" sz="1600"/>
        </a:p>
      </dgm:t>
    </dgm:pt>
    <dgm:pt modelId="{EB426CE3-1B9A-2F44-918C-988B299B5402}">
      <dgm:prSet phldrT="[Text]" custT="1"/>
      <dgm:spPr/>
      <dgm:t>
        <a:bodyPr/>
        <a:lstStyle/>
        <a:p>
          <a:r>
            <a:rPr lang="en-US" sz="1600" dirty="0"/>
            <a:t>Visualize</a:t>
          </a:r>
        </a:p>
      </dgm:t>
    </dgm:pt>
    <dgm:pt modelId="{5D99C5FE-04FD-F946-AE13-436BBAAC957F}" type="parTrans" cxnId="{F0D643C3-9F05-B54C-A8A2-F1BB6C5B83E2}">
      <dgm:prSet/>
      <dgm:spPr/>
      <dgm:t>
        <a:bodyPr/>
        <a:lstStyle/>
        <a:p>
          <a:endParaRPr lang="en-US" sz="1600"/>
        </a:p>
      </dgm:t>
    </dgm:pt>
    <dgm:pt modelId="{BB59E4D7-AF4C-9D42-9851-F9B048BB95FB}" type="sibTrans" cxnId="{F0D643C3-9F05-B54C-A8A2-F1BB6C5B83E2}">
      <dgm:prSet/>
      <dgm:spPr/>
      <dgm:t>
        <a:bodyPr/>
        <a:lstStyle/>
        <a:p>
          <a:endParaRPr lang="en-US" sz="1600"/>
        </a:p>
      </dgm:t>
    </dgm:pt>
    <dgm:pt modelId="{11704486-2758-7C42-80F6-2363BA0ED17F}">
      <dgm:prSet phldrT="[Text]" custT="1"/>
      <dgm:spPr/>
      <dgm:t>
        <a:bodyPr/>
        <a:lstStyle/>
        <a:p>
          <a:r>
            <a:rPr lang="en-US" sz="1600" dirty="0"/>
            <a:t>Clean</a:t>
          </a:r>
        </a:p>
      </dgm:t>
    </dgm:pt>
    <dgm:pt modelId="{F50350CB-3E6E-D14C-8E61-8C9838E68CEB}" type="parTrans" cxnId="{FC5588E6-2C97-5B4F-9025-00FDA599F326}">
      <dgm:prSet/>
      <dgm:spPr/>
      <dgm:t>
        <a:bodyPr/>
        <a:lstStyle/>
        <a:p>
          <a:endParaRPr lang="en-US" sz="1600"/>
        </a:p>
      </dgm:t>
    </dgm:pt>
    <dgm:pt modelId="{4AC3759C-9D05-E743-8AD9-0EB8D064563E}" type="sibTrans" cxnId="{FC5588E6-2C97-5B4F-9025-00FDA599F326}">
      <dgm:prSet/>
      <dgm:spPr/>
      <dgm:t>
        <a:bodyPr/>
        <a:lstStyle/>
        <a:p>
          <a:endParaRPr lang="en-US" sz="1600"/>
        </a:p>
      </dgm:t>
    </dgm:pt>
    <dgm:pt modelId="{89419C5C-3D21-7349-97BE-BD0BC5D29081}" type="pres">
      <dgm:prSet presAssocID="{73D0A3A8-515C-B142-A60E-9D29A7E22C6F}" presName="cycle" presStyleCnt="0">
        <dgm:presLayoutVars>
          <dgm:dir/>
          <dgm:resizeHandles val="exact"/>
        </dgm:presLayoutVars>
      </dgm:prSet>
      <dgm:spPr/>
    </dgm:pt>
    <dgm:pt modelId="{482E05AD-C509-2647-B6B2-79DAAEA8FD98}" type="pres">
      <dgm:prSet presAssocID="{21AA6219-AE80-EF40-BD64-285B21A539CE}" presName="node" presStyleLbl="node1" presStyleIdx="0" presStyleCnt="4">
        <dgm:presLayoutVars>
          <dgm:bulletEnabled val="1"/>
        </dgm:presLayoutVars>
      </dgm:prSet>
      <dgm:spPr/>
    </dgm:pt>
    <dgm:pt modelId="{74CA18C7-5BD3-8942-87EC-6C581591C019}" type="pres">
      <dgm:prSet presAssocID="{21AA6219-AE80-EF40-BD64-285B21A539CE}" presName="spNode" presStyleCnt="0"/>
      <dgm:spPr/>
    </dgm:pt>
    <dgm:pt modelId="{6FD64DD7-8F90-6E48-BC6A-D37590712471}" type="pres">
      <dgm:prSet presAssocID="{75BDC812-BC12-9646-9572-077B2E5743D6}" presName="sibTrans" presStyleLbl="sibTrans1D1" presStyleIdx="0" presStyleCnt="4"/>
      <dgm:spPr/>
    </dgm:pt>
    <dgm:pt modelId="{57C5C0B8-9230-AA40-B2D2-34C129AD2B4C}" type="pres">
      <dgm:prSet presAssocID="{852690A7-65E6-D841-A583-FA69957C7723}" presName="node" presStyleLbl="node1" presStyleIdx="1" presStyleCnt="4">
        <dgm:presLayoutVars>
          <dgm:bulletEnabled val="1"/>
        </dgm:presLayoutVars>
      </dgm:prSet>
      <dgm:spPr/>
    </dgm:pt>
    <dgm:pt modelId="{9FF29987-D3DF-E642-B85C-6CEBEF634B9B}" type="pres">
      <dgm:prSet presAssocID="{852690A7-65E6-D841-A583-FA69957C7723}" presName="spNode" presStyleCnt="0"/>
      <dgm:spPr/>
    </dgm:pt>
    <dgm:pt modelId="{CEC18B87-0C60-8C48-9E6B-DAC49BFFC38A}" type="pres">
      <dgm:prSet presAssocID="{FB7A9871-6554-414B-BA57-DCC9D56D2050}" presName="sibTrans" presStyleLbl="sibTrans1D1" presStyleIdx="1" presStyleCnt="4"/>
      <dgm:spPr/>
    </dgm:pt>
    <dgm:pt modelId="{71E2A97A-BAB3-2D48-AFAA-E199BAFED0C5}" type="pres">
      <dgm:prSet presAssocID="{EB426CE3-1B9A-2F44-918C-988B299B5402}" presName="node" presStyleLbl="node1" presStyleIdx="2" presStyleCnt="4">
        <dgm:presLayoutVars>
          <dgm:bulletEnabled val="1"/>
        </dgm:presLayoutVars>
      </dgm:prSet>
      <dgm:spPr/>
    </dgm:pt>
    <dgm:pt modelId="{29F77CBE-0DB0-444E-AA8A-AD480DBDC7D5}" type="pres">
      <dgm:prSet presAssocID="{EB426CE3-1B9A-2F44-918C-988B299B5402}" presName="spNode" presStyleCnt="0"/>
      <dgm:spPr/>
    </dgm:pt>
    <dgm:pt modelId="{FA31B20F-2933-8148-8DE2-750133DA5FA8}" type="pres">
      <dgm:prSet presAssocID="{BB59E4D7-AF4C-9D42-9851-F9B048BB95FB}" presName="sibTrans" presStyleLbl="sibTrans1D1" presStyleIdx="2" presStyleCnt="4"/>
      <dgm:spPr/>
    </dgm:pt>
    <dgm:pt modelId="{EA546604-FA7F-844E-A1A0-096FB6094AE6}" type="pres">
      <dgm:prSet presAssocID="{11704486-2758-7C42-80F6-2363BA0ED17F}" presName="node" presStyleLbl="node1" presStyleIdx="3" presStyleCnt="4">
        <dgm:presLayoutVars>
          <dgm:bulletEnabled val="1"/>
        </dgm:presLayoutVars>
      </dgm:prSet>
      <dgm:spPr/>
    </dgm:pt>
    <dgm:pt modelId="{CBA36002-7A55-A44A-98EC-A3C87043322B}" type="pres">
      <dgm:prSet presAssocID="{11704486-2758-7C42-80F6-2363BA0ED17F}" presName="spNode" presStyleCnt="0"/>
      <dgm:spPr/>
    </dgm:pt>
    <dgm:pt modelId="{61F46318-E0C4-8E42-871A-E8A57BF04F74}" type="pres">
      <dgm:prSet presAssocID="{4AC3759C-9D05-E743-8AD9-0EB8D064563E}" presName="sibTrans" presStyleLbl="sibTrans1D1" presStyleIdx="3" presStyleCnt="4"/>
      <dgm:spPr/>
    </dgm:pt>
  </dgm:ptLst>
  <dgm:cxnLst>
    <dgm:cxn modelId="{ECCD9902-6EAD-8541-9AB2-6FF70578E041}" type="presOf" srcId="{FB7A9871-6554-414B-BA57-DCC9D56D2050}" destId="{CEC18B87-0C60-8C48-9E6B-DAC49BFFC38A}" srcOrd="0" destOrd="0" presId="urn:microsoft.com/office/officeart/2005/8/layout/cycle6"/>
    <dgm:cxn modelId="{12772412-95F2-0645-90CB-6792F33DE418}" type="presOf" srcId="{BB59E4D7-AF4C-9D42-9851-F9B048BB95FB}" destId="{FA31B20F-2933-8148-8DE2-750133DA5FA8}" srcOrd="0" destOrd="0" presId="urn:microsoft.com/office/officeart/2005/8/layout/cycle6"/>
    <dgm:cxn modelId="{E1D80249-7735-1348-82CE-B6F2ADC9CC51}" type="presOf" srcId="{EB426CE3-1B9A-2F44-918C-988B299B5402}" destId="{71E2A97A-BAB3-2D48-AFAA-E199BAFED0C5}" srcOrd="0" destOrd="0" presId="urn:microsoft.com/office/officeart/2005/8/layout/cycle6"/>
    <dgm:cxn modelId="{69EBF169-4BD6-2042-A48E-3250AEA7AF98}" type="presOf" srcId="{4AC3759C-9D05-E743-8AD9-0EB8D064563E}" destId="{61F46318-E0C4-8E42-871A-E8A57BF04F74}" srcOrd="0" destOrd="0" presId="urn:microsoft.com/office/officeart/2005/8/layout/cycle6"/>
    <dgm:cxn modelId="{0AC8A26C-64FC-8543-952F-DC9D7ECF483E}" srcId="{73D0A3A8-515C-B142-A60E-9D29A7E22C6F}" destId="{21AA6219-AE80-EF40-BD64-285B21A539CE}" srcOrd="0" destOrd="0" parTransId="{2F9E4699-CDAF-5C40-A9D9-038B1DB1C5CE}" sibTransId="{75BDC812-BC12-9646-9572-077B2E5743D6}"/>
    <dgm:cxn modelId="{D28E8C7C-6547-B942-883B-E35B3BB39A94}" type="presOf" srcId="{21AA6219-AE80-EF40-BD64-285B21A539CE}" destId="{482E05AD-C509-2647-B6B2-79DAAEA8FD98}" srcOrd="0" destOrd="0" presId="urn:microsoft.com/office/officeart/2005/8/layout/cycle6"/>
    <dgm:cxn modelId="{83604D85-4696-B444-A8D3-F86C5B77F401}" type="presOf" srcId="{11704486-2758-7C42-80F6-2363BA0ED17F}" destId="{EA546604-FA7F-844E-A1A0-096FB6094AE6}" srcOrd="0" destOrd="0" presId="urn:microsoft.com/office/officeart/2005/8/layout/cycle6"/>
    <dgm:cxn modelId="{5D1A359C-1285-2244-8C4F-EAE8EA3DBA3E}" type="presOf" srcId="{73D0A3A8-515C-B142-A60E-9D29A7E22C6F}" destId="{89419C5C-3D21-7349-97BE-BD0BC5D29081}" srcOrd="0" destOrd="0" presId="urn:microsoft.com/office/officeart/2005/8/layout/cycle6"/>
    <dgm:cxn modelId="{531FE59F-25A9-EF43-91EB-DD4C8F9E1A8F}" type="presOf" srcId="{75BDC812-BC12-9646-9572-077B2E5743D6}" destId="{6FD64DD7-8F90-6E48-BC6A-D37590712471}" srcOrd="0" destOrd="0" presId="urn:microsoft.com/office/officeart/2005/8/layout/cycle6"/>
    <dgm:cxn modelId="{F0D643C3-9F05-B54C-A8A2-F1BB6C5B83E2}" srcId="{73D0A3A8-515C-B142-A60E-9D29A7E22C6F}" destId="{EB426CE3-1B9A-2F44-918C-988B299B5402}" srcOrd="2" destOrd="0" parTransId="{5D99C5FE-04FD-F946-AE13-436BBAAC957F}" sibTransId="{BB59E4D7-AF4C-9D42-9851-F9B048BB95FB}"/>
    <dgm:cxn modelId="{9B324AC6-28FF-5448-8C6E-60C0F1813C4F}" srcId="{73D0A3A8-515C-B142-A60E-9D29A7E22C6F}" destId="{852690A7-65E6-D841-A583-FA69957C7723}" srcOrd="1" destOrd="0" parTransId="{203C4553-E218-E442-A10A-A45F451B1EE6}" sibTransId="{FB7A9871-6554-414B-BA57-DCC9D56D2050}"/>
    <dgm:cxn modelId="{228A2FE4-BD5E-1B45-8F59-42A47F2001E2}" type="presOf" srcId="{852690A7-65E6-D841-A583-FA69957C7723}" destId="{57C5C0B8-9230-AA40-B2D2-34C129AD2B4C}" srcOrd="0" destOrd="0" presId="urn:microsoft.com/office/officeart/2005/8/layout/cycle6"/>
    <dgm:cxn modelId="{FC5588E6-2C97-5B4F-9025-00FDA599F326}" srcId="{73D0A3A8-515C-B142-A60E-9D29A7E22C6F}" destId="{11704486-2758-7C42-80F6-2363BA0ED17F}" srcOrd="3" destOrd="0" parTransId="{F50350CB-3E6E-D14C-8E61-8C9838E68CEB}" sibTransId="{4AC3759C-9D05-E743-8AD9-0EB8D064563E}"/>
    <dgm:cxn modelId="{40453A1D-E14B-A241-8387-F8A47AFE9575}" type="presParOf" srcId="{89419C5C-3D21-7349-97BE-BD0BC5D29081}" destId="{482E05AD-C509-2647-B6B2-79DAAEA8FD98}" srcOrd="0" destOrd="0" presId="urn:microsoft.com/office/officeart/2005/8/layout/cycle6"/>
    <dgm:cxn modelId="{F2A99496-C749-974F-A2DF-48EC55FF9027}" type="presParOf" srcId="{89419C5C-3D21-7349-97BE-BD0BC5D29081}" destId="{74CA18C7-5BD3-8942-87EC-6C581591C019}" srcOrd="1" destOrd="0" presId="urn:microsoft.com/office/officeart/2005/8/layout/cycle6"/>
    <dgm:cxn modelId="{F29374D2-2E0B-A646-A6DE-49E4DF0EF1F6}" type="presParOf" srcId="{89419C5C-3D21-7349-97BE-BD0BC5D29081}" destId="{6FD64DD7-8F90-6E48-BC6A-D37590712471}" srcOrd="2" destOrd="0" presId="urn:microsoft.com/office/officeart/2005/8/layout/cycle6"/>
    <dgm:cxn modelId="{F063C7A7-FF0C-784A-942A-18F4ABDE5AC4}" type="presParOf" srcId="{89419C5C-3D21-7349-97BE-BD0BC5D29081}" destId="{57C5C0B8-9230-AA40-B2D2-34C129AD2B4C}" srcOrd="3" destOrd="0" presId="urn:microsoft.com/office/officeart/2005/8/layout/cycle6"/>
    <dgm:cxn modelId="{18A4A327-0C19-AD4A-B153-C4FEFEC02B5C}" type="presParOf" srcId="{89419C5C-3D21-7349-97BE-BD0BC5D29081}" destId="{9FF29987-D3DF-E642-B85C-6CEBEF634B9B}" srcOrd="4" destOrd="0" presId="urn:microsoft.com/office/officeart/2005/8/layout/cycle6"/>
    <dgm:cxn modelId="{B0B11867-2FDF-BC4E-A4E9-19B58480395E}" type="presParOf" srcId="{89419C5C-3D21-7349-97BE-BD0BC5D29081}" destId="{CEC18B87-0C60-8C48-9E6B-DAC49BFFC38A}" srcOrd="5" destOrd="0" presId="urn:microsoft.com/office/officeart/2005/8/layout/cycle6"/>
    <dgm:cxn modelId="{8244554F-40F5-F043-9295-500B69E4F0C7}" type="presParOf" srcId="{89419C5C-3D21-7349-97BE-BD0BC5D29081}" destId="{71E2A97A-BAB3-2D48-AFAA-E199BAFED0C5}" srcOrd="6" destOrd="0" presId="urn:microsoft.com/office/officeart/2005/8/layout/cycle6"/>
    <dgm:cxn modelId="{42DD960D-C703-8144-BD59-508D5105F102}" type="presParOf" srcId="{89419C5C-3D21-7349-97BE-BD0BC5D29081}" destId="{29F77CBE-0DB0-444E-AA8A-AD480DBDC7D5}" srcOrd="7" destOrd="0" presId="urn:microsoft.com/office/officeart/2005/8/layout/cycle6"/>
    <dgm:cxn modelId="{65EBF104-22E2-A14F-8A5D-D84B3727778C}" type="presParOf" srcId="{89419C5C-3D21-7349-97BE-BD0BC5D29081}" destId="{FA31B20F-2933-8148-8DE2-750133DA5FA8}" srcOrd="8" destOrd="0" presId="urn:microsoft.com/office/officeart/2005/8/layout/cycle6"/>
    <dgm:cxn modelId="{48EE2E7F-88AE-4E4F-BED7-C9D22B6F6349}" type="presParOf" srcId="{89419C5C-3D21-7349-97BE-BD0BC5D29081}" destId="{EA546604-FA7F-844E-A1A0-096FB6094AE6}" srcOrd="9" destOrd="0" presId="urn:microsoft.com/office/officeart/2005/8/layout/cycle6"/>
    <dgm:cxn modelId="{B70F27F3-38F3-4041-B843-7DC753F7CF4B}" type="presParOf" srcId="{89419C5C-3D21-7349-97BE-BD0BC5D29081}" destId="{CBA36002-7A55-A44A-98EC-A3C87043322B}" srcOrd="10" destOrd="0" presId="urn:microsoft.com/office/officeart/2005/8/layout/cycle6"/>
    <dgm:cxn modelId="{5A7877A9-A7F7-F540-A862-6346BD6A6588}" type="presParOf" srcId="{89419C5C-3D21-7349-97BE-BD0BC5D29081}" destId="{61F46318-E0C4-8E42-871A-E8A57BF04F74}"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99186-11CB-D14D-A1CB-A0F6F3772AEC}">
      <dsp:nvSpPr>
        <dsp:cNvPr id="0" name=""/>
        <dsp:cNvSpPr/>
      </dsp:nvSpPr>
      <dsp:spPr>
        <a:xfrm rot="5400000">
          <a:off x="113244" y="737210"/>
          <a:ext cx="1146698"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8A16DB-7A28-F245-B405-1FB88F4BAAED}">
      <dsp:nvSpPr>
        <dsp:cNvPr id="0" name=""/>
        <dsp:cNvSpPr/>
      </dsp:nvSpPr>
      <dsp:spPr>
        <a:xfrm>
          <a:off x="374150" y="1126"/>
          <a:ext cx="1540509" cy="9243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Probability and Statistical Modeling</a:t>
          </a:r>
          <a:endParaRPr lang="en-US" sz="1400" kern="1200" dirty="0"/>
        </a:p>
      </dsp:txBody>
      <dsp:txXfrm>
        <a:off x="401222" y="28198"/>
        <a:ext cx="1486365" cy="870161"/>
      </dsp:txXfrm>
    </dsp:sp>
    <dsp:sp modelId="{B21AF143-7125-B944-BEB9-A6E1297DFA92}">
      <dsp:nvSpPr>
        <dsp:cNvPr id="0" name=""/>
        <dsp:cNvSpPr/>
      </dsp:nvSpPr>
      <dsp:spPr>
        <a:xfrm rot="5400000">
          <a:off x="113244" y="1892592"/>
          <a:ext cx="1146698"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09A26A-F267-834A-AECB-6C4D73A6439D}">
      <dsp:nvSpPr>
        <dsp:cNvPr id="0" name=""/>
        <dsp:cNvSpPr/>
      </dsp:nvSpPr>
      <dsp:spPr>
        <a:xfrm>
          <a:off x="374150" y="1156509"/>
          <a:ext cx="1540509" cy="92430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Analytics Software Technology</a:t>
          </a:r>
          <a:endParaRPr lang="en-US" sz="1400" kern="1200" dirty="0"/>
        </a:p>
      </dsp:txBody>
      <dsp:txXfrm>
        <a:off x="401222" y="1183581"/>
        <a:ext cx="1486365" cy="870161"/>
      </dsp:txXfrm>
    </dsp:sp>
    <dsp:sp modelId="{9F9B5EE3-61C8-AF47-B144-21D19924F356}">
      <dsp:nvSpPr>
        <dsp:cNvPr id="0" name=""/>
        <dsp:cNvSpPr/>
      </dsp:nvSpPr>
      <dsp:spPr>
        <a:xfrm rot="5400000">
          <a:off x="113244" y="3047975"/>
          <a:ext cx="1146698"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F4DF6C-E99D-9247-A8BB-B6ECAE36B69C}">
      <dsp:nvSpPr>
        <dsp:cNvPr id="0" name=""/>
        <dsp:cNvSpPr/>
      </dsp:nvSpPr>
      <dsp:spPr>
        <a:xfrm>
          <a:off x="374150" y="2311891"/>
          <a:ext cx="1540509" cy="924305"/>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Career Management</a:t>
          </a:r>
        </a:p>
      </dsp:txBody>
      <dsp:txXfrm>
        <a:off x="401222" y="2338963"/>
        <a:ext cx="1486365" cy="870161"/>
      </dsp:txXfrm>
    </dsp:sp>
    <dsp:sp modelId="{F5DD7EC4-5465-8A40-A0D7-A067402ABB79}">
      <dsp:nvSpPr>
        <dsp:cNvPr id="0" name=""/>
        <dsp:cNvSpPr/>
      </dsp:nvSpPr>
      <dsp:spPr>
        <a:xfrm>
          <a:off x="690935" y="3625666"/>
          <a:ext cx="2040194"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5DD192-031F-144A-9D31-F0F7B523D335}">
      <dsp:nvSpPr>
        <dsp:cNvPr id="0" name=""/>
        <dsp:cNvSpPr/>
      </dsp:nvSpPr>
      <dsp:spPr>
        <a:xfrm>
          <a:off x="374150" y="3467273"/>
          <a:ext cx="1540509" cy="92430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Data Management</a:t>
          </a:r>
          <a:endParaRPr lang="en-US" sz="1400" kern="1200" dirty="0"/>
        </a:p>
      </dsp:txBody>
      <dsp:txXfrm>
        <a:off x="401222" y="3494345"/>
        <a:ext cx="1486365" cy="870161"/>
      </dsp:txXfrm>
    </dsp:sp>
    <dsp:sp modelId="{8BE2AB31-B92E-1346-951F-AAB4ECA8E834}">
      <dsp:nvSpPr>
        <dsp:cNvPr id="0" name=""/>
        <dsp:cNvSpPr/>
      </dsp:nvSpPr>
      <dsp:spPr>
        <a:xfrm rot="16200000">
          <a:off x="2162122" y="3047975"/>
          <a:ext cx="1146698"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18A5DA-2467-FE47-8861-1BC1648D9CA1}">
      <dsp:nvSpPr>
        <dsp:cNvPr id="0" name=""/>
        <dsp:cNvSpPr/>
      </dsp:nvSpPr>
      <dsp:spPr>
        <a:xfrm>
          <a:off x="2423028" y="3467273"/>
          <a:ext cx="1540509" cy="92430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Practicum 1 - 4</a:t>
          </a:r>
        </a:p>
      </dsp:txBody>
      <dsp:txXfrm>
        <a:off x="2450100" y="3494345"/>
        <a:ext cx="1486365" cy="870161"/>
      </dsp:txXfrm>
    </dsp:sp>
    <dsp:sp modelId="{CD1B58D5-75CE-5645-B695-C9F0D5ABE014}">
      <dsp:nvSpPr>
        <dsp:cNvPr id="0" name=""/>
        <dsp:cNvSpPr/>
      </dsp:nvSpPr>
      <dsp:spPr>
        <a:xfrm rot="16200000">
          <a:off x="2162122" y="1892592"/>
          <a:ext cx="1146698"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748061-43F7-8D40-9E59-7584E47FA865}">
      <dsp:nvSpPr>
        <dsp:cNvPr id="0" name=""/>
        <dsp:cNvSpPr/>
      </dsp:nvSpPr>
      <dsp:spPr>
        <a:xfrm>
          <a:off x="2423028" y="2311891"/>
          <a:ext cx="1540509" cy="9243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Visual Analytics and Influencing</a:t>
          </a:r>
          <a:endParaRPr lang="en-US" sz="1400" kern="1200" dirty="0"/>
        </a:p>
      </dsp:txBody>
      <dsp:txXfrm>
        <a:off x="2450100" y="2338963"/>
        <a:ext cx="1486365" cy="870161"/>
      </dsp:txXfrm>
    </dsp:sp>
    <dsp:sp modelId="{592C3A5F-E6B7-2E4E-A41F-724BD7E8FCDA}">
      <dsp:nvSpPr>
        <dsp:cNvPr id="0" name=""/>
        <dsp:cNvSpPr/>
      </dsp:nvSpPr>
      <dsp:spPr>
        <a:xfrm rot="16200000">
          <a:off x="2162122" y="737210"/>
          <a:ext cx="1146698"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D2DB9F-96F2-0C49-AD1E-92DE7A842538}">
      <dsp:nvSpPr>
        <dsp:cNvPr id="0" name=""/>
        <dsp:cNvSpPr/>
      </dsp:nvSpPr>
      <dsp:spPr>
        <a:xfrm>
          <a:off x="2423028" y="1156509"/>
          <a:ext cx="1540509" cy="92430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Predictive Analytics, Forecasting &amp; Data Mining</a:t>
          </a:r>
          <a:endParaRPr lang="en-US" sz="1400" kern="1200" dirty="0"/>
        </a:p>
      </dsp:txBody>
      <dsp:txXfrm>
        <a:off x="2450100" y="1183581"/>
        <a:ext cx="1486365" cy="870161"/>
      </dsp:txXfrm>
    </dsp:sp>
    <dsp:sp modelId="{5B5A0531-FCC0-1D42-ADD6-8E4829B4F60D}">
      <dsp:nvSpPr>
        <dsp:cNvPr id="0" name=""/>
        <dsp:cNvSpPr/>
      </dsp:nvSpPr>
      <dsp:spPr>
        <a:xfrm>
          <a:off x="2739813" y="159519"/>
          <a:ext cx="2040194"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CAA070-EC47-EB49-AF65-9CBD352B98CA}">
      <dsp:nvSpPr>
        <dsp:cNvPr id="0" name=""/>
        <dsp:cNvSpPr/>
      </dsp:nvSpPr>
      <dsp:spPr>
        <a:xfrm>
          <a:off x="2423028" y="1126"/>
          <a:ext cx="1540509" cy="9243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Prescriptive Analytics</a:t>
          </a:r>
          <a:endParaRPr lang="en-US" sz="1400" kern="1200" dirty="0"/>
        </a:p>
      </dsp:txBody>
      <dsp:txXfrm>
        <a:off x="2450100" y="28198"/>
        <a:ext cx="1486365" cy="870161"/>
      </dsp:txXfrm>
    </dsp:sp>
    <dsp:sp modelId="{B7EB37E2-E926-2546-87EB-02CEED449F88}">
      <dsp:nvSpPr>
        <dsp:cNvPr id="0" name=""/>
        <dsp:cNvSpPr/>
      </dsp:nvSpPr>
      <dsp:spPr>
        <a:xfrm rot="5400000">
          <a:off x="4211000" y="737210"/>
          <a:ext cx="1146698"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C8DC19-8261-9443-92B1-384953C56524}">
      <dsp:nvSpPr>
        <dsp:cNvPr id="0" name=""/>
        <dsp:cNvSpPr/>
      </dsp:nvSpPr>
      <dsp:spPr>
        <a:xfrm>
          <a:off x="4471905" y="1126"/>
          <a:ext cx="1540509" cy="924305"/>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Machine Learning</a:t>
          </a:r>
        </a:p>
      </dsp:txBody>
      <dsp:txXfrm>
        <a:off x="4498977" y="28198"/>
        <a:ext cx="1486365" cy="870161"/>
      </dsp:txXfrm>
    </dsp:sp>
    <dsp:sp modelId="{8982BEAF-13E7-554D-9070-AA07DFB8094B}">
      <dsp:nvSpPr>
        <dsp:cNvPr id="0" name=""/>
        <dsp:cNvSpPr/>
      </dsp:nvSpPr>
      <dsp:spPr>
        <a:xfrm rot="5400000">
          <a:off x="4211000" y="1892592"/>
          <a:ext cx="1146698"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7AB52A-74C9-844F-9F6F-5827648E1A3C}">
      <dsp:nvSpPr>
        <dsp:cNvPr id="0" name=""/>
        <dsp:cNvSpPr/>
      </dsp:nvSpPr>
      <dsp:spPr>
        <a:xfrm>
          <a:off x="4471905" y="1156509"/>
          <a:ext cx="1540509" cy="9243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Analytics in Society</a:t>
          </a:r>
        </a:p>
      </dsp:txBody>
      <dsp:txXfrm>
        <a:off x="4498977" y="1183581"/>
        <a:ext cx="1486365" cy="870161"/>
      </dsp:txXfrm>
    </dsp:sp>
    <dsp:sp modelId="{73AC0EC1-A456-6841-884B-0083C14BB69D}">
      <dsp:nvSpPr>
        <dsp:cNvPr id="0" name=""/>
        <dsp:cNvSpPr/>
      </dsp:nvSpPr>
      <dsp:spPr>
        <a:xfrm rot="5400000">
          <a:off x="4211000" y="3047975"/>
          <a:ext cx="1146698" cy="13864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182CC6-F4CB-1446-B44C-65A0D46ADB7D}">
      <dsp:nvSpPr>
        <dsp:cNvPr id="0" name=""/>
        <dsp:cNvSpPr/>
      </dsp:nvSpPr>
      <dsp:spPr>
        <a:xfrm>
          <a:off x="4471905" y="2311891"/>
          <a:ext cx="1540509" cy="9243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Marketing Analytics</a:t>
          </a:r>
        </a:p>
      </dsp:txBody>
      <dsp:txXfrm>
        <a:off x="4498977" y="2338963"/>
        <a:ext cx="1486365" cy="870161"/>
      </dsp:txXfrm>
    </dsp:sp>
    <dsp:sp modelId="{70048D31-3A4B-0545-9A58-E48FBDFA37B5}">
      <dsp:nvSpPr>
        <dsp:cNvPr id="0" name=""/>
        <dsp:cNvSpPr/>
      </dsp:nvSpPr>
      <dsp:spPr>
        <a:xfrm>
          <a:off x="4471905" y="3467273"/>
          <a:ext cx="1540509" cy="924305"/>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Financial &amp; Risk  Analytics </a:t>
          </a:r>
        </a:p>
      </dsp:txBody>
      <dsp:txXfrm>
        <a:off x="4498977" y="3494345"/>
        <a:ext cx="1486365" cy="870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E05AD-C509-2647-B6B2-79DAAEA8FD98}">
      <dsp:nvSpPr>
        <dsp:cNvPr id="0" name=""/>
        <dsp:cNvSpPr/>
      </dsp:nvSpPr>
      <dsp:spPr>
        <a:xfrm>
          <a:off x="4296816" y="336"/>
          <a:ext cx="1480642" cy="9624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a:t>
          </a:r>
        </a:p>
      </dsp:txBody>
      <dsp:txXfrm>
        <a:off x="4343797" y="47317"/>
        <a:ext cx="1386680" cy="868455"/>
      </dsp:txXfrm>
    </dsp:sp>
    <dsp:sp modelId="{6FD64DD7-8F90-6E48-BC6A-D37590712471}">
      <dsp:nvSpPr>
        <dsp:cNvPr id="0" name=""/>
        <dsp:cNvSpPr/>
      </dsp:nvSpPr>
      <dsp:spPr>
        <a:xfrm>
          <a:off x="3446201" y="481545"/>
          <a:ext cx="3181872" cy="3181872"/>
        </a:xfrm>
        <a:custGeom>
          <a:avLst/>
          <a:gdLst/>
          <a:ahLst/>
          <a:cxnLst/>
          <a:rect l="0" t="0" r="0" b="0"/>
          <a:pathLst>
            <a:path>
              <a:moveTo>
                <a:pt x="2341937" y="188411"/>
              </a:moveTo>
              <a:arcTo wR="1590936" hR="1590936" stAng="17890046" swAng="2627473"/>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7C5C0B8-9230-AA40-B2D2-34C129AD2B4C}">
      <dsp:nvSpPr>
        <dsp:cNvPr id="0" name=""/>
        <dsp:cNvSpPr/>
      </dsp:nvSpPr>
      <dsp:spPr>
        <a:xfrm>
          <a:off x="5887752" y="1591272"/>
          <a:ext cx="1480642" cy="962417"/>
        </a:xfrm>
        <a:prstGeom prst="roundRect">
          <a:avLst/>
        </a:prstGeom>
        <a:solidFill>
          <a:schemeClr val="accent2">
            <a:hueOff val="-4090760"/>
            <a:satOff val="9024"/>
            <a:lumOff val="6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a:t>
          </a:r>
        </a:p>
      </dsp:txBody>
      <dsp:txXfrm>
        <a:off x="5934733" y="1638253"/>
        <a:ext cx="1386680" cy="868455"/>
      </dsp:txXfrm>
    </dsp:sp>
    <dsp:sp modelId="{CEC18B87-0C60-8C48-9E6B-DAC49BFFC38A}">
      <dsp:nvSpPr>
        <dsp:cNvPr id="0" name=""/>
        <dsp:cNvSpPr/>
      </dsp:nvSpPr>
      <dsp:spPr>
        <a:xfrm>
          <a:off x="3446201" y="481545"/>
          <a:ext cx="3181872" cy="3181872"/>
        </a:xfrm>
        <a:custGeom>
          <a:avLst/>
          <a:gdLst/>
          <a:ahLst/>
          <a:cxnLst/>
          <a:rect l="0" t="0" r="0" b="0"/>
          <a:pathLst>
            <a:path>
              <a:moveTo>
                <a:pt x="3103651" y="2083654"/>
              </a:moveTo>
              <a:arcTo wR="1590936" hR="1590936" stAng="1082481" swAng="2627473"/>
            </a:path>
          </a:pathLst>
        </a:custGeom>
        <a:noFill/>
        <a:ln w="12700" cap="flat" cmpd="sng" algn="ctr">
          <a:solidFill>
            <a:schemeClr val="accent2">
              <a:hueOff val="-4090760"/>
              <a:satOff val="9024"/>
              <a:lumOff val="654"/>
              <a:alphaOff val="0"/>
            </a:schemeClr>
          </a:solidFill>
          <a:prstDash val="solid"/>
        </a:ln>
        <a:effectLst/>
      </dsp:spPr>
      <dsp:style>
        <a:lnRef idx="1">
          <a:scrgbClr r="0" g="0" b="0"/>
        </a:lnRef>
        <a:fillRef idx="0">
          <a:scrgbClr r="0" g="0" b="0"/>
        </a:fillRef>
        <a:effectRef idx="0">
          <a:scrgbClr r="0" g="0" b="0"/>
        </a:effectRef>
        <a:fontRef idx="minor"/>
      </dsp:style>
    </dsp:sp>
    <dsp:sp modelId="{71E2A97A-BAB3-2D48-AFAA-E199BAFED0C5}">
      <dsp:nvSpPr>
        <dsp:cNvPr id="0" name=""/>
        <dsp:cNvSpPr/>
      </dsp:nvSpPr>
      <dsp:spPr>
        <a:xfrm>
          <a:off x="4296816" y="3182208"/>
          <a:ext cx="1480642" cy="962417"/>
        </a:xfrm>
        <a:prstGeom prst="roundRect">
          <a:avLst/>
        </a:prstGeom>
        <a:solidFill>
          <a:schemeClr val="accent2">
            <a:hueOff val="-8181520"/>
            <a:satOff val="18048"/>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Visualize</a:t>
          </a:r>
        </a:p>
      </dsp:txBody>
      <dsp:txXfrm>
        <a:off x="4343797" y="3229189"/>
        <a:ext cx="1386680" cy="868455"/>
      </dsp:txXfrm>
    </dsp:sp>
    <dsp:sp modelId="{FA31B20F-2933-8148-8DE2-750133DA5FA8}">
      <dsp:nvSpPr>
        <dsp:cNvPr id="0" name=""/>
        <dsp:cNvSpPr/>
      </dsp:nvSpPr>
      <dsp:spPr>
        <a:xfrm>
          <a:off x="3446201" y="481545"/>
          <a:ext cx="3181872" cy="3181872"/>
        </a:xfrm>
        <a:custGeom>
          <a:avLst/>
          <a:gdLst/>
          <a:ahLst/>
          <a:cxnLst/>
          <a:rect l="0" t="0" r="0" b="0"/>
          <a:pathLst>
            <a:path>
              <a:moveTo>
                <a:pt x="839935" y="2993461"/>
              </a:moveTo>
              <a:arcTo wR="1590936" hR="1590936" stAng="7090046" swAng="2627473"/>
            </a:path>
          </a:pathLst>
        </a:custGeom>
        <a:noFill/>
        <a:ln w="12700" cap="flat" cmpd="sng" algn="ctr">
          <a:solidFill>
            <a:schemeClr val="accent2">
              <a:hueOff val="-8181520"/>
              <a:satOff val="18048"/>
              <a:lumOff val="1307"/>
              <a:alphaOff val="0"/>
            </a:schemeClr>
          </a:solidFill>
          <a:prstDash val="solid"/>
        </a:ln>
        <a:effectLst/>
      </dsp:spPr>
      <dsp:style>
        <a:lnRef idx="1">
          <a:scrgbClr r="0" g="0" b="0"/>
        </a:lnRef>
        <a:fillRef idx="0">
          <a:scrgbClr r="0" g="0" b="0"/>
        </a:fillRef>
        <a:effectRef idx="0">
          <a:scrgbClr r="0" g="0" b="0"/>
        </a:effectRef>
        <a:fontRef idx="minor"/>
      </dsp:style>
    </dsp:sp>
    <dsp:sp modelId="{EA546604-FA7F-844E-A1A0-096FB6094AE6}">
      <dsp:nvSpPr>
        <dsp:cNvPr id="0" name=""/>
        <dsp:cNvSpPr/>
      </dsp:nvSpPr>
      <dsp:spPr>
        <a:xfrm>
          <a:off x="2705879" y="1591272"/>
          <a:ext cx="1480642" cy="962417"/>
        </a:xfrm>
        <a:prstGeom prst="roundRect">
          <a:avLst/>
        </a:prstGeom>
        <a:solidFill>
          <a:schemeClr val="accent2">
            <a:hueOff val="-12272280"/>
            <a:satOff val="27072"/>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2752860" y="1638253"/>
        <a:ext cx="1386680" cy="868455"/>
      </dsp:txXfrm>
    </dsp:sp>
    <dsp:sp modelId="{61F46318-E0C4-8E42-871A-E8A57BF04F74}">
      <dsp:nvSpPr>
        <dsp:cNvPr id="0" name=""/>
        <dsp:cNvSpPr/>
      </dsp:nvSpPr>
      <dsp:spPr>
        <a:xfrm>
          <a:off x="3446201" y="481545"/>
          <a:ext cx="3181872" cy="3181872"/>
        </a:xfrm>
        <a:custGeom>
          <a:avLst/>
          <a:gdLst/>
          <a:ahLst/>
          <a:cxnLst/>
          <a:rect l="0" t="0" r="0" b="0"/>
          <a:pathLst>
            <a:path>
              <a:moveTo>
                <a:pt x="78221" y="1098217"/>
              </a:moveTo>
              <a:arcTo wR="1590936" hR="1590936" stAng="11882481" swAng="2627473"/>
            </a:path>
          </a:pathLst>
        </a:custGeom>
        <a:noFill/>
        <a:ln w="12700" cap="flat" cmpd="sng" algn="ctr">
          <a:solidFill>
            <a:schemeClr val="accent2">
              <a:hueOff val="-12272280"/>
              <a:satOff val="27072"/>
              <a:lumOff val="1961"/>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765E4-F8E8-5C46-B480-C210EE0B6202}">
      <dsp:nvSpPr>
        <dsp:cNvPr id="0" name=""/>
        <dsp:cNvSpPr/>
      </dsp:nvSpPr>
      <dsp:spPr>
        <a:xfrm>
          <a:off x="0" y="129537"/>
          <a:ext cx="6129865" cy="86697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Data! </a:t>
          </a:r>
        </a:p>
      </dsp:txBody>
      <dsp:txXfrm>
        <a:off x="42322" y="171859"/>
        <a:ext cx="6045221" cy="782326"/>
      </dsp:txXfrm>
    </dsp:sp>
    <dsp:sp modelId="{184D4BBF-E384-164F-8406-ACDF6947B8FE}">
      <dsp:nvSpPr>
        <dsp:cNvPr id="0" name=""/>
        <dsp:cNvSpPr/>
      </dsp:nvSpPr>
      <dsp:spPr>
        <a:xfrm>
          <a:off x="0" y="1028456"/>
          <a:ext cx="6129865" cy="86697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Analysis! </a:t>
          </a:r>
        </a:p>
      </dsp:txBody>
      <dsp:txXfrm>
        <a:off x="42322" y="1070778"/>
        <a:ext cx="6045221" cy="782326"/>
      </dsp:txXfrm>
    </dsp:sp>
    <dsp:sp modelId="{78CA34B4-7B3E-E24F-986E-487E42925C6D}">
      <dsp:nvSpPr>
        <dsp:cNvPr id="0" name=""/>
        <dsp:cNvSpPr/>
      </dsp:nvSpPr>
      <dsp:spPr>
        <a:xfrm>
          <a:off x="0" y="2004866"/>
          <a:ext cx="6129865" cy="86697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Automation! </a:t>
          </a:r>
        </a:p>
      </dsp:txBody>
      <dsp:txXfrm>
        <a:off x="42322" y="2047188"/>
        <a:ext cx="6045221" cy="782326"/>
      </dsp:txXfrm>
    </dsp:sp>
    <dsp:sp modelId="{FFB2DB47-DE24-164E-948E-32E1614D420E}">
      <dsp:nvSpPr>
        <dsp:cNvPr id="0" name=""/>
        <dsp:cNvSpPr/>
      </dsp:nvSpPr>
      <dsp:spPr>
        <a:xfrm>
          <a:off x="0" y="2981276"/>
          <a:ext cx="6129865" cy="86697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Collaboration! </a:t>
          </a:r>
        </a:p>
      </dsp:txBody>
      <dsp:txXfrm>
        <a:off x="42322" y="3023598"/>
        <a:ext cx="6045221" cy="782326"/>
      </dsp:txXfrm>
    </dsp:sp>
    <dsp:sp modelId="{801739FF-0287-1549-AA4A-ECBF309FD3BD}">
      <dsp:nvSpPr>
        <dsp:cNvPr id="0" name=""/>
        <dsp:cNvSpPr/>
      </dsp:nvSpPr>
      <dsp:spPr>
        <a:xfrm>
          <a:off x="0" y="3957686"/>
          <a:ext cx="6129865" cy="86697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Market Demand! </a:t>
          </a:r>
        </a:p>
      </dsp:txBody>
      <dsp:txXfrm>
        <a:off x="42322" y="4000008"/>
        <a:ext cx="6045221" cy="782326"/>
      </dsp:txXfrm>
    </dsp:sp>
    <dsp:sp modelId="{7A704CD6-6271-3044-9B5F-C16B33AF2D51}">
      <dsp:nvSpPr>
        <dsp:cNvPr id="0" name=""/>
        <dsp:cNvSpPr/>
      </dsp:nvSpPr>
      <dsp:spPr>
        <a:xfrm>
          <a:off x="0" y="4934096"/>
          <a:ext cx="6129865" cy="86697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Machine Learning and AI! </a:t>
          </a:r>
        </a:p>
      </dsp:txBody>
      <dsp:txXfrm>
        <a:off x="42322" y="4976418"/>
        <a:ext cx="6045221" cy="7823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461F2-CFE0-4557-8CE3-5982B0B2F30F}">
      <dsp:nvSpPr>
        <dsp:cNvPr id="0" name=""/>
        <dsp:cNvSpPr/>
      </dsp:nvSpPr>
      <dsp:spPr>
        <a:xfrm>
          <a:off x="-270239" y="958836"/>
          <a:ext cx="6129865" cy="17490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0E7ECA-BDE5-49F1-9EB0-F6CD680BFB34}">
      <dsp:nvSpPr>
        <dsp:cNvPr id="0" name=""/>
        <dsp:cNvSpPr/>
      </dsp:nvSpPr>
      <dsp:spPr>
        <a:xfrm>
          <a:off x="258859" y="1352380"/>
          <a:ext cx="961996" cy="9619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D76213-D46C-4BDB-8BAA-1326926F6CA9}">
      <dsp:nvSpPr>
        <dsp:cNvPr id="0" name=""/>
        <dsp:cNvSpPr/>
      </dsp:nvSpPr>
      <dsp:spPr>
        <a:xfrm>
          <a:off x="1749953" y="958836"/>
          <a:ext cx="2758439" cy="174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111" tIns="185111" rIns="185111" bIns="185111" numCol="1" spcCol="1270" anchor="ctr" anchorCtr="0">
          <a:noAutofit/>
        </a:bodyPr>
        <a:lstStyle/>
        <a:p>
          <a:pPr marL="0" lvl="0" indent="0" algn="l" defTabSz="1111250">
            <a:lnSpc>
              <a:spcPct val="100000"/>
            </a:lnSpc>
            <a:spcBef>
              <a:spcPct val="0"/>
            </a:spcBef>
            <a:spcAft>
              <a:spcPct val="35000"/>
            </a:spcAft>
            <a:buNone/>
          </a:pPr>
          <a:r>
            <a:rPr lang="en-US" sz="2500" kern="1200"/>
            <a:t>In Class</a:t>
          </a:r>
        </a:p>
      </dsp:txBody>
      <dsp:txXfrm>
        <a:off x="1749953" y="958836"/>
        <a:ext cx="2758439" cy="1749084"/>
      </dsp:txXfrm>
    </dsp:sp>
    <dsp:sp modelId="{871F6809-FA21-4495-8F31-824C47C56549}">
      <dsp:nvSpPr>
        <dsp:cNvPr id="0" name=""/>
        <dsp:cNvSpPr/>
      </dsp:nvSpPr>
      <dsp:spPr>
        <a:xfrm>
          <a:off x="3742281" y="1005326"/>
          <a:ext cx="1670642" cy="174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111" tIns="185111" rIns="185111" bIns="185111" numCol="1" spcCol="1270" anchor="ctr" anchorCtr="0">
          <a:noAutofit/>
        </a:bodyPr>
        <a:lstStyle/>
        <a:p>
          <a:pPr marL="0" lvl="0" indent="0" algn="l" defTabSz="666750">
            <a:lnSpc>
              <a:spcPct val="100000"/>
            </a:lnSpc>
            <a:spcBef>
              <a:spcPct val="0"/>
            </a:spcBef>
            <a:spcAft>
              <a:spcPct val="35000"/>
            </a:spcAft>
            <a:buNone/>
          </a:pPr>
          <a:r>
            <a:rPr lang="en-US" sz="1500" kern="1200" dirty="0"/>
            <a:t>Short lessons </a:t>
          </a:r>
        </a:p>
        <a:p>
          <a:pPr marL="0" lvl="0" indent="0" algn="l" defTabSz="666750">
            <a:lnSpc>
              <a:spcPct val="100000"/>
            </a:lnSpc>
            <a:spcBef>
              <a:spcPct val="0"/>
            </a:spcBef>
            <a:spcAft>
              <a:spcPct val="35000"/>
            </a:spcAft>
            <a:buNone/>
          </a:pPr>
          <a:r>
            <a:rPr lang="en-US" sz="1500" kern="1200" dirty="0"/>
            <a:t>Follow-along interactive exercises</a:t>
          </a:r>
        </a:p>
      </dsp:txBody>
      <dsp:txXfrm>
        <a:off x="3742281" y="1005326"/>
        <a:ext cx="1670642" cy="1749084"/>
      </dsp:txXfrm>
    </dsp:sp>
    <dsp:sp modelId="{B099E864-E12C-4018-A59A-56C7E5542FBE}">
      <dsp:nvSpPr>
        <dsp:cNvPr id="0" name=""/>
        <dsp:cNvSpPr/>
      </dsp:nvSpPr>
      <dsp:spPr>
        <a:xfrm>
          <a:off x="-270239" y="3145192"/>
          <a:ext cx="6129865" cy="17490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DBBD5B-91CA-4D67-8232-1F948B2E59ED}">
      <dsp:nvSpPr>
        <dsp:cNvPr id="0" name=""/>
        <dsp:cNvSpPr/>
      </dsp:nvSpPr>
      <dsp:spPr>
        <a:xfrm>
          <a:off x="258859" y="3538736"/>
          <a:ext cx="961996" cy="9619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10F0C2-7AC9-41B7-B7D8-BE6B4870333E}">
      <dsp:nvSpPr>
        <dsp:cNvPr id="0" name=""/>
        <dsp:cNvSpPr/>
      </dsp:nvSpPr>
      <dsp:spPr>
        <a:xfrm>
          <a:off x="1749953" y="3145192"/>
          <a:ext cx="2758439" cy="174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111" tIns="185111" rIns="185111" bIns="185111" numCol="1" spcCol="1270" anchor="ctr" anchorCtr="0">
          <a:noAutofit/>
        </a:bodyPr>
        <a:lstStyle/>
        <a:p>
          <a:pPr marL="0" lvl="0" indent="0" algn="l" defTabSz="1111250">
            <a:lnSpc>
              <a:spcPct val="100000"/>
            </a:lnSpc>
            <a:spcBef>
              <a:spcPct val="0"/>
            </a:spcBef>
            <a:spcAft>
              <a:spcPct val="35000"/>
            </a:spcAft>
            <a:buNone/>
          </a:pPr>
          <a:r>
            <a:rPr lang="en-US" sz="2500" kern="1200" dirty="0"/>
            <a:t>Out of Class</a:t>
          </a:r>
        </a:p>
      </dsp:txBody>
      <dsp:txXfrm>
        <a:off x="1749953" y="3145192"/>
        <a:ext cx="2758439" cy="1749084"/>
      </dsp:txXfrm>
    </dsp:sp>
    <dsp:sp modelId="{9DBE94CF-B2B2-4AB4-A748-59A9B6298D69}">
      <dsp:nvSpPr>
        <dsp:cNvPr id="0" name=""/>
        <dsp:cNvSpPr/>
      </dsp:nvSpPr>
      <dsp:spPr>
        <a:xfrm>
          <a:off x="3689374" y="3155948"/>
          <a:ext cx="2436140" cy="1749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111" tIns="185111" rIns="185111" bIns="185111" numCol="1" spcCol="1270" anchor="ctr" anchorCtr="0">
          <a:noAutofit/>
        </a:bodyPr>
        <a:lstStyle/>
        <a:p>
          <a:pPr marL="0" lvl="0" indent="0" algn="l" defTabSz="711200">
            <a:lnSpc>
              <a:spcPct val="100000"/>
            </a:lnSpc>
            <a:spcBef>
              <a:spcPct val="0"/>
            </a:spcBef>
            <a:spcAft>
              <a:spcPct val="35000"/>
            </a:spcAft>
            <a:buNone/>
          </a:pPr>
          <a:r>
            <a:rPr lang="en-US" sz="1600" kern="1200" dirty="0"/>
            <a:t>Review Notebooks</a:t>
          </a:r>
        </a:p>
        <a:p>
          <a:pPr marL="0" lvl="0" indent="0" algn="l" defTabSz="711200">
            <a:lnSpc>
              <a:spcPct val="100000"/>
            </a:lnSpc>
            <a:spcBef>
              <a:spcPct val="0"/>
            </a:spcBef>
            <a:spcAft>
              <a:spcPct val="35000"/>
            </a:spcAft>
            <a:buNone/>
          </a:pPr>
          <a:r>
            <a:rPr lang="en-US" sz="1600" kern="1200" dirty="0"/>
            <a:t>Discussion Boards</a:t>
          </a:r>
        </a:p>
        <a:p>
          <a:pPr marL="0" lvl="0" indent="0" algn="l" defTabSz="711200">
            <a:lnSpc>
              <a:spcPct val="100000"/>
            </a:lnSpc>
            <a:spcBef>
              <a:spcPct val="0"/>
            </a:spcBef>
            <a:spcAft>
              <a:spcPct val="35000"/>
            </a:spcAft>
            <a:buNone/>
          </a:pPr>
          <a:r>
            <a:rPr lang="en-US" sz="1600" kern="1200" dirty="0"/>
            <a:t>Review of Daily Materials</a:t>
          </a:r>
        </a:p>
      </dsp:txBody>
      <dsp:txXfrm>
        <a:off x="3689374" y="3155948"/>
        <a:ext cx="2436140" cy="17490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4878F-C9D4-4950-AC00-B482B1FB31E7}">
      <dsp:nvSpPr>
        <dsp:cNvPr id="0" name=""/>
        <dsp:cNvSpPr/>
      </dsp:nvSpPr>
      <dsp:spPr>
        <a:xfrm>
          <a:off x="-330052" y="9277"/>
          <a:ext cx="6129865" cy="16670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AC36C-C5DC-4086-8AF3-9D70EC697F30}">
      <dsp:nvSpPr>
        <dsp:cNvPr id="0" name=""/>
        <dsp:cNvSpPr/>
      </dsp:nvSpPr>
      <dsp:spPr>
        <a:xfrm>
          <a:off x="174220" y="384356"/>
          <a:ext cx="916858" cy="916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D6505A-0EA5-4229-9182-CEAE95409659}">
      <dsp:nvSpPr>
        <dsp:cNvPr id="0" name=""/>
        <dsp:cNvSpPr/>
      </dsp:nvSpPr>
      <dsp:spPr>
        <a:xfrm>
          <a:off x="1595351" y="9277"/>
          <a:ext cx="2758439" cy="166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426" tIns="176426" rIns="176426" bIns="176426" numCol="1" spcCol="1270" anchor="ctr" anchorCtr="0">
          <a:noAutofit/>
        </a:bodyPr>
        <a:lstStyle/>
        <a:p>
          <a:pPr marL="0" lvl="0" indent="0" algn="l" defTabSz="1111250">
            <a:lnSpc>
              <a:spcPct val="100000"/>
            </a:lnSpc>
            <a:spcBef>
              <a:spcPct val="0"/>
            </a:spcBef>
            <a:spcAft>
              <a:spcPct val="35000"/>
            </a:spcAft>
            <a:buNone/>
          </a:pPr>
          <a:r>
            <a:rPr lang="en-US" sz="2500" kern="1200"/>
            <a:t>Google Colabratory </a:t>
          </a:r>
        </a:p>
      </dsp:txBody>
      <dsp:txXfrm>
        <a:off x="1595351" y="9277"/>
        <a:ext cx="2758439" cy="1667016"/>
      </dsp:txXfrm>
    </dsp:sp>
    <dsp:sp modelId="{04D5BB75-8048-4B49-8306-F34FF7A9E856}">
      <dsp:nvSpPr>
        <dsp:cNvPr id="0" name=""/>
        <dsp:cNvSpPr/>
      </dsp:nvSpPr>
      <dsp:spPr>
        <a:xfrm>
          <a:off x="3588991" y="31049"/>
          <a:ext cx="2536524" cy="166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426" tIns="176426" rIns="176426" bIns="176426" numCol="1" spcCol="1270" anchor="ctr" anchorCtr="0">
          <a:noAutofit/>
        </a:bodyPr>
        <a:lstStyle/>
        <a:p>
          <a:pPr marL="0" lvl="0" indent="0" algn="l" defTabSz="800100">
            <a:lnSpc>
              <a:spcPct val="100000"/>
            </a:lnSpc>
            <a:spcBef>
              <a:spcPct val="0"/>
            </a:spcBef>
            <a:spcAft>
              <a:spcPct val="35000"/>
            </a:spcAft>
            <a:buNone/>
          </a:pPr>
          <a:r>
            <a:rPr lang="en-US" sz="1800" kern="1200" dirty="0"/>
            <a:t>Your first notebook! </a:t>
          </a:r>
        </a:p>
        <a:p>
          <a:pPr marL="0" lvl="0" indent="0" algn="l" defTabSz="800100">
            <a:lnSpc>
              <a:spcPct val="100000"/>
            </a:lnSpc>
            <a:spcBef>
              <a:spcPct val="0"/>
            </a:spcBef>
            <a:spcAft>
              <a:spcPct val="35000"/>
            </a:spcAft>
            <a:buNone/>
          </a:pPr>
          <a:r>
            <a:rPr lang="en-US" sz="1800" kern="1200"/>
            <a:t>Google Drive </a:t>
          </a:r>
        </a:p>
      </dsp:txBody>
      <dsp:txXfrm>
        <a:off x="3588991" y="31049"/>
        <a:ext cx="2536524" cy="1667016"/>
      </dsp:txXfrm>
    </dsp:sp>
    <dsp:sp modelId="{09BE04B5-0A6E-4A69-AC37-F7E17178F287}">
      <dsp:nvSpPr>
        <dsp:cNvPr id="0" name=""/>
        <dsp:cNvSpPr/>
      </dsp:nvSpPr>
      <dsp:spPr>
        <a:xfrm>
          <a:off x="-330052" y="2093048"/>
          <a:ext cx="6129865" cy="16670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9C3E9-A26E-481B-83ED-2A7E1118F039}">
      <dsp:nvSpPr>
        <dsp:cNvPr id="0" name=""/>
        <dsp:cNvSpPr/>
      </dsp:nvSpPr>
      <dsp:spPr>
        <a:xfrm>
          <a:off x="174220" y="2468127"/>
          <a:ext cx="916858" cy="916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D0DA5E-CBE6-463B-82C9-E56FD08513E9}">
      <dsp:nvSpPr>
        <dsp:cNvPr id="0" name=""/>
        <dsp:cNvSpPr/>
      </dsp:nvSpPr>
      <dsp:spPr>
        <a:xfrm>
          <a:off x="1595351" y="2093048"/>
          <a:ext cx="2758439" cy="166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426" tIns="176426" rIns="176426" bIns="176426" numCol="1" spcCol="1270" anchor="ctr" anchorCtr="0">
          <a:noAutofit/>
        </a:bodyPr>
        <a:lstStyle/>
        <a:p>
          <a:pPr marL="0" lvl="0" indent="0" algn="l" defTabSz="1111250">
            <a:lnSpc>
              <a:spcPct val="100000"/>
            </a:lnSpc>
            <a:spcBef>
              <a:spcPct val="0"/>
            </a:spcBef>
            <a:spcAft>
              <a:spcPct val="35000"/>
            </a:spcAft>
            <a:buNone/>
          </a:pPr>
          <a:r>
            <a:rPr lang="en-US" sz="2500" kern="1200"/>
            <a:t>Basic Python </a:t>
          </a:r>
        </a:p>
      </dsp:txBody>
      <dsp:txXfrm>
        <a:off x="1595351" y="2093048"/>
        <a:ext cx="2758439" cy="1667016"/>
      </dsp:txXfrm>
    </dsp:sp>
    <dsp:sp modelId="{38025C6A-4132-48F3-A006-1EEBC229CFD5}">
      <dsp:nvSpPr>
        <dsp:cNvPr id="0" name=""/>
        <dsp:cNvSpPr/>
      </dsp:nvSpPr>
      <dsp:spPr>
        <a:xfrm>
          <a:off x="3689920" y="2093048"/>
          <a:ext cx="2769996" cy="166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426" tIns="176426" rIns="176426" bIns="176426" numCol="1" spcCol="1270" anchor="ctr" anchorCtr="0">
          <a:noAutofit/>
        </a:bodyPr>
        <a:lstStyle/>
        <a:p>
          <a:pPr marL="0" lvl="0" indent="0" algn="l" defTabSz="800100">
            <a:lnSpc>
              <a:spcPct val="100000"/>
            </a:lnSpc>
            <a:spcBef>
              <a:spcPct val="0"/>
            </a:spcBef>
            <a:spcAft>
              <a:spcPct val="35000"/>
            </a:spcAft>
            <a:buNone/>
          </a:pPr>
          <a:r>
            <a:rPr lang="en-US" sz="1800" kern="1200"/>
            <a:t>Print</a:t>
          </a:r>
        </a:p>
        <a:p>
          <a:pPr marL="0" lvl="0" indent="0" algn="l" defTabSz="800100">
            <a:lnSpc>
              <a:spcPct val="100000"/>
            </a:lnSpc>
            <a:spcBef>
              <a:spcPct val="0"/>
            </a:spcBef>
            <a:spcAft>
              <a:spcPct val="35000"/>
            </a:spcAft>
            <a:buNone/>
          </a:pPr>
          <a:r>
            <a:rPr lang="en-US" sz="1800" kern="1200"/>
            <a:t>Numbers</a:t>
          </a:r>
        </a:p>
        <a:p>
          <a:pPr marL="0" lvl="0" indent="0" algn="l" defTabSz="800100">
            <a:lnSpc>
              <a:spcPct val="100000"/>
            </a:lnSpc>
            <a:spcBef>
              <a:spcPct val="0"/>
            </a:spcBef>
            <a:spcAft>
              <a:spcPct val="35000"/>
            </a:spcAft>
            <a:buNone/>
          </a:pPr>
          <a:r>
            <a:rPr lang="en-US" sz="1800" kern="1200" dirty="0"/>
            <a:t>Strings </a:t>
          </a:r>
        </a:p>
      </dsp:txBody>
      <dsp:txXfrm>
        <a:off x="3689920" y="2093048"/>
        <a:ext cx="2769996" cy="1667016"/>
      </dsp:txXfrm>
    </dsp:sp>
    <dsp:sp modelId="{2C1B86C6-9C27-43A8-90E1-BDC7872ABF7D}">
      <dsp:nvSpPr>
        <dsp:cNvPr id="0" name=""/>
        <dsp:cNvSpPr/>
      </dsp:nvSpPr>
      <dsp:spPr>
        <a:xfrm>
          <a:off x="-330052" y="4176818"/>
          <a:ext cx="6129865" cy="16670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AA982-12AE-4CD9-9331-4CC0ED9E1663}">
      <dsp:nvSpPr>
        <dsp:cNvPr id="0" name=""/>
        <dsp:cNvSpPr/>
      </dsp:nvSpPr>
      <dsp:spPr>
        <a:xfrm>
          <a:off x="174220" y="4551897"/>
          <a:ext cx="916858" cy="916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0414C6-6177-4039-82C6-905B9E252FC3}">
      <dsp:nvSpPr>
        <dsp:cNvPr id="0" name=""/>
        <dsp:cNvSpPr/>
      </dsp:nvSpPr>
      <dsp:spPr>
        <a:xfrm>
          <a:off x="1595351" y="4176818"/>
          <a:ext cx="4200695" cy="1667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426" tIns="176426" rIns="176426" bIns="176426" numCol="1" spcCol="1270" anchor="ctr" anchorCtr="0">
          <a:noAutofit/>
        </a:bodyPr>
        <a:lstStyle/>
        <a:p>
          <a:pPr marL="0" lvl="0" indent="0" algn="l" defTabSz="1111250">
            <a:lnSpc>
              <a:spcPct val="100000"/>
            </a:lnSpc>
            <a:spcBef>
              <a:spcPct val="0"/>
            </a:spcBef>
            <a:spcAft>
              <a:spcPct val="35000"/>
            </a:spcAft>
            <a:buNone/>
          </a:pPr>
          <a:r>
            <a:rPr lang="en-US" sz="2500" kern="1200"/>
            <a:t>Wrap Up</a:t>
          </a:r>
        </a:p>
      </dsp:txBody>
      <dsp:txXfrm>
        <a:off x="1595351" y="4176818"/>
        <a:ext cx="4200695" cy="1667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E05AD-C509-2647-B6B2-79DAAEA8FD98}">
      <dsp:nvSpPr>
        <dsp:cNvPr id="0" name=""/>
        <dsp:cNvSpPr/>
      </dsp:nvSpPr>
      <dsp:spPr>
        <a:xfrm>
          <a:off x="4296816" y="336"/>
          <a:ext cx="1480642" cy="9624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a:t>
          </a:r>
        </a:p>
      </dsp:txBody>
      <dsp:txXfrm>
        <a:off x="4343797" y="47317"/>
        <a:ext cx="1386680" cy="868455"/>
      </dsp:txXfrm>
    </dsp:sp>
    <dsp:sp modelId="{6FD64DD7-8F90-6E48-BC6A-D37590712471}">
      <dsp:nvSpPr>
        <dsp:cNvPr id="0" name=""/>
        <dsp:cNvSpPr/>
      </dsp:nvSpPr>
      <dsp:spPr>
        <a:xfrm>
          <a:off x="3446201" y="481545"/>
          <a:ext cx="3181872" cy="3181872"/>
        </a:xfrm>
        <a:custGeom>
          <a:avLst/>
          <a:gdLst/>
          <a:ahLst/>
          <a:cxnLst/>
          <a:rect l="0" t="0" r="0" b="0"/>
          <a:pathLst>
            <a:path>
              <a:moveTo>
                <a:pt x="2341937" y="188411"/>
              </a:moveTo>
              <a:arcTo wR="1590936" hR="1590936" stAng="17890046" swAng="2627473"/>
            </a:path>
          </a:pathLst>
        </a:custGeom>
        <a:noFill/>
        <a:ln w="127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7C5C0B8-9230-AA40-B2D2-34C129AD2B4C}">
      <dsp:nvSpPr>
        <dsp:cNvPr id="0" name=""/>
        <dsp:cNvSpPr/>
      </dsp:nvSpPr>
      <dsp:spPr>
        <a:xfrm>
          <a:off x="5887752" y="1591272"/>
          <a:ext cx="1480642" cy="962417"/>
        </a:xfrm>
        <a:prstGeom prst="roundRect">
          <a:avLst/>
        </a:prstGeom>
        <a:solidFill>
          <a:schemeClr val="accent2">
            <a:hueOff val="-4090760"/>
            <a:satOff val="9024"/>
            <a:lumOff val="6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a:t>
          </a:r>
        </a:p>
      </dsp:txBody>
      <dsp:txXfrm>
        <a:off x="5934733" y="1638253"/>
        <a:ext cx="1386680" cy="868455"/>
      </dsp:txXfrm>
    </dsp:sp>
    <dsp:sp modelId="{CEC18B87-0C60-8C48-9E6B-DAC49BFFC38A}">
      <dsp:nvSpPr>
        <dsp:cNvPr id="0" name=""/>
        <dsp:cNvSpPr/>
      </dsp:nvSpPr>
      <dsp:spPr>
        <a:xfrm>
          <a:off x="3446201" y="481545"/>
          <a:ext cx="3181872" cy="3181872"/>
        </a:xfrm>
        <a:custGeom>
          <a:avLst/>
          <a:gdLst/>
          <a:ahLst/>
          <a:cxnLst/>
          <a:rect l="0" t="0" r="0" b="0"/>
          <a:pathLst>
            <a:path>
              <a:moveTo>
                <a:pt x="3103651" y="2083654"/>
              </a:moveTo>
              <a:arcTo wR="1590936" hR="1590936" stAng="1082481" swAng="2627473"/>
            </a:path>
          </a:pathLst>
        </a:custGeom>
        <a:noFill/>
        <a:ln w="12700" cap="flat" cmpd="sng" algn="ctr">
          <a:solidFill>
            <a:schemeClr val="accent2">
              <a:hueOff val="-4090760"/>
              <a:satOff val="9024"/>
              <a:lumOff val="654"/>
              <a:alphaOff val="0"/>
            </a:schemeClr>
          </a:solidFill>
          <a:prstDash val="solid"/>
        </a:ln>
        <a:effectLst/>
      </dsp:spPr>
      <dsp:style>
        <a:lnRef idx="1">
          <a:scrgbClr r="0" g="0" b="0"/>
        </a:lnRef>
        <a:fillRef idx="0">
          <a:scrgbClr r="0" g="0" b="0"/>
        </a:fillRef>
        <a:effectRef idx="0">
          <a:scrgbClr r="0" g="0" b="0"/>
        </a:effectRef>
        <a:fontRef idx="minor"/>
      </dsp:style>
    </dsp:sp>
    <dsp:sp modelId="{71E2A97A-BAB3-2D48-AFAA-E199BAFED0C5}">
      <dsp:nvSpPr>
        <dsp:cNvPr id="0" name=""/>
        <dsp:cNvSpPr/>
      </dsp:nvSpPr>
      <dsp:spPr>
        <a:xfrm>
          <a:off x="4296816" y="3182208"/>
          <a:ext cx="1480642" cy="962417"/>
        </a:xfrm>
        <a:prstGeom prst="roundRect">
          <a:avLst/>
        </a:prstGeom>
        <a:solidFill>
          <a:schemeClr val="accent2">
            <a:hueOff val="-8181520"/>
            <a:satOff val="18048"/>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Visualize</a:t>
          </a:r>
        </a:p>
      </dsp:txBody>
      <dsp:txXfrm>
        <a:off x="4343797" y="3229189"/>
        <a:ext cx="1386680" cy="868455"/>
      </dsp:txXfrm>
    </dsp:sp>
    <dsp:sp modelId="{FA31B20F-2933-8148-8DE2-750133DA5FA8}">
      <dsp:nvSpPr>
        <dsp:cNvPr id="0" name=""/>
        <dsp:cNvSpPr/>
      </dsp:nvSpPr>
      <dsp:spPr>
        <a:xfrm>
          <a:off x="3446201" y="481545"/>
          <a:ext cx="3181872" cy="3181872"/>
        </a:xfrm>
        <a:custGeom>
          <a:avLst/>
          <a:gdLst/>
          <a:ahLst/>
          <a:cxnLst/>
          <a:rect l="0" t="0" r="0" b="0"/>
          <a:pathLst>
            <a:path>
              <a:moveTo>
                <a:pt x="839935" y="2993461"/>
              </a:moveTo>
              <a:arcTo wR="1590936" hR="1590936" stAng="7090046" swAng="2627473"/>
            </a:path>
          </a:pathLst>
        </a:custGeom>
        <a:noFill/>
        <a:ln w="12700" cap="flat" cmpd="sng" algn="ctr">
          <a:solidFill>
            <a:schemeClr val="accent2">
              <a:hueOff val="-8181520"/>
              <a:satOff val="18048"/>
              <a:lumOff val="1307"/>
              <a:alphaOff val="0"/>
            </a:schemeClr>
          </a:solidFill>
          <a:prstDash val="solid"/>
        </a:ln>
        <a:effectLst/>
      </dsp:spPr>
      <dsp:style>
        <a:lnRef idx="1">
          <a:scrgbClr r="0" g="0" b="0"/>
        </a:lnRef>
        <a:fillRef idx="0">
          <a:scrgbClr r="0" g="0" b="0"/>
        </a:fillRef>
        <a:effectRef idx="0">
          <a:scrgbClr r="0" g="0" b="0"/>
        </a:effectRef>
        <a:fontRef idx="minor"/>
      </dsp:style>
    </dsp:sp>
    <dsp:sp modelId="{EA546604-FA7F-844E-A1A0-096FB6094AE6}">
      <dsp:nvSpPr>
        <dsp:cNvPr id="0" name=""/>
        <dsp:cNvSpPr/>
      </dsp:nvSpPr>
      <dsp:spPr>
        <a:xfrm>
          <a:off x="2705879" y="1591272"/>
          <a:ext cx="1480642" cy="962417"/>
        </a:xfrm>
        <a:prstGeom prst="roundRect">
          <a:avLst/>
        </a:prstGeom>
        <a:solidFill>
          <a:schemeClr val="accent2">
            <a:hueOff val="-12272280"/>
            <a:satOff val="27072"/>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2752860" y="1638253"/>
        <a:ext cx="1386680" cy="868455"/>
      </dsp:txXfrm>
    </dsp:sp>
    <dsp:sp modelId="{61F46318-E0C4-8E42-871A-E8A57BF04F74}">
      <dsp:nvSpPr>
        <dsp:cNvPr id="0" name=""/>
        <dsp:cNvSpPr/>
      </dsp:nvSpPr>
      <dsp:spPr>
        <a:xfrm>
          <a:off x="3446201" y="481545"/>
          <a:ext cx="3181872" cy="3181872"/>
        </a:xfrm>
        <a:custGeom>
          <a:avLst/>
          <a:gdLst/>
          <a:ahLst/>
          <a:cxnLst/>
          <a:rect l="0" t="0" r="0" b="0"/>
          <a:pathLst>
            <a:path>
              <a:moveTo>
                <a:pt x="78221" y="1098217"/>
              </a:moveTo>
              <a:arcTo wR="1590936" hR="1590936" stAng="11882481" swAng="2627473"/>
            </a:path>
          </a:pathLst>
        </a:custGeom>
        <a:noFill/>
        <a:ln w="12700" cap="flat" cmpd="sng" algn="ctr">
          <a:solidFill>
            <a:schemeClr val="accent2">
              <a:hueOff val="-12272280"/>
              <a:satOff val="27072"/>
              <a:lumOff val="1961"/>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4E1A7D2-3469-7E45-B1C8-FF79B7C42040}" type="datetimeFigureOut">
              <a:rPr lang="en-US" smtClean="0"/>
              <a:pPr/>
              <a:t>6/8/23</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397AD932-B17F-574E-ADBA-2D95C87F9810}" type="slidenum">
              <a:rPr lang="en-US" smtClean="0"/>
              <a:pPr/>
              <a:t>‹#›</a:t>
            </a:fld>
            <a:endParaRPr lang="en-US" dirty="0"/>
          </a:p>
        </p:txBody>
      </p:sp>
    </p:spTree>
    <p:extLst>
      <p:ext uri="{BB962C8B-B14F-4D97-AF65-F5344CB8AC3E}">
        <p14:creationId xmlns:p14="http://schemas.microsoft.com/office/powerpoint/2010/main" val="399188164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FAF947A5-54F6-B649-93A6-E041982699B0}" type="datetimeFigureOut">
              <a:rPr lang="en-US" smtClean="0"/>
              <a:pPr/>
              <a:t>6/8/23</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AC0E66CD-21C0-0C46-9262-75B7BC23CA89}" type="slidenum">
              <a:rPr lang="en-US" smtClean="0"/>
              <a:pPr/>
              <a:t>‹#›</a:t>
            </a:fld>
            <a:endParaRPr lang="en-US" dirty="0"/>
          </a:p>
        </p:txBody>
      </p:sp>
    </p:spTree>
    <p:extLst>
      <p:ext uri="{BB962C8B-B14F-4D97-AF65-F5344CB8AC3E}">
        <p14:creationId xmlns:p14="http://schemas.microsoft.com/office/powerpoint/2010/main" val="423460752"/>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0E66CD-21C0-0C46-9262-75B7BC23CA89}"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9870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4</a:t>
            </a:fld>
            <a:endParaRPr lang="en-US" dirty="0"/>
          </a:p>
        </p:txBody>
      </p:sp>
    </p:spTree>
    <p:extLst>
      <p:ext uri="{BB962C8B-B14F-4D97-AF65-F5344CB8AC3E}">
        <p14:creationId xmlns:p14="http://schemas.microsoft.com/office/powerpoint/2010/main" val="3054765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5</a:t>
            </a:fld>
            <a:endParaRPr lang="en-US" dirty="0"/>
          </a:p>
        </p:txBody>
      </p:sp>
    </p:spTree>
    <p:extLst>
      <p:ext uri="{BB962C8B-B14F-4D97-AF65-F5344CB8AC3E}">
        <p14:creationId xmlns:p14="http://schemas.microsoft.com/office/powerpoint/2010/main" val="2221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8</a:t>
            </a:fld>
            <a:endParaRPr lang="en-US" dirty="0"/>
          </a:p>
        </p:txBody>
      </p:sp>
    </p:spTree>
    <p:extLst>
      <p:ext uri="{BB962C8B-B14F-4D97-AF65-F5344CB8AC3E}">
        <p14:creationId xmlns:p14="http://schemas.microsoft.com/office/powerpoint/2010/main" val="3364507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AC0E66CD-21C0-0C46-9262-75B7BC23CA89}" type="slidenum">
              <a:rPr lang="en-US" smtClean="0"/>
              <a:pPr/>
              <a:t>46</a:t>
            </a:fld>
            <a:endParaRPr lang="en-US" dirty="0"/>
          </a:p>
        </p:txBody>
      </p:sp>
    </p:spTree>
    <p:extLst>
      <p:ext uri="{BB962C8B-B14F-4D97-AF65-F5344CB8AC3E}">
        <p14:creationId xmlns:p14="http://schemas.microsoft.com/office/powerpoint/2010/main" val="947884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C0E66CD-21C0-0C46-9262-75B7BC23CA89}" type="slidenum">
              <a:rPr lang="en-US" smtClean="0"/>
              <a:pPr/>
              <a:t>47</a:t>
            </a:fld>
            <a:endParaRPr lang="en-US" dirty="0"/>
          </a:p>
        </p:txBody>
      </p:sp>
    </p:spTree>
    <p:extLst>
      <p:ext uri="{BB962C8B-B14F-4D97-AF65-F5344CB8AC3E}">
        <p14:creationId xmlns:p14="http://schemas.microsoft.com/office/powerpoint/2010/main" val="217179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dirty="0"/>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latin typeface="Franklin Gothic Book"/>
            </a:endParaRPr>
          </a:p>
        </p:txBody>
      </p:sp>
      <p:sp>
        <p:nvSpPr>
          <p:cNvPr id="11" name="Rectangle 10"/>
          <p:cNvSpPr/>
          <p:nvPr/>
        </p:nvSpPr>
        <p:spPr>
          <a:xfrm>
            <a:off x="6165851" y="228600"/>
            <a:ext cx="27432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9069917" y="237744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6" name="Picture 5"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97954" cy="480425"/>
          </a:xfrm>
          <a:prstGeom prst="rect">
            <a:avLst/>
          </a:prstGeom>
        </p:spPr>
      </p:pic>
    </p:spTree>
    <p:custDataLst>
      <p:tags r:id="rId1"/>
    </p:custDataLst>
    <p:extLst>
      <p:ext uri="{BB962C8B-B14F-4D97-AF65-F5344CB8AC3E}">
        <p14:creationId xmlns:p14="http://schemas.microsoft.com/office/powerpoint/2010/main" val="59535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11074400" y="282574"/>
            <a:ext cx="72912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1" name="Content Placeholder 2"/>
          <p:cNvSpPr>
            <a:spLocks noGrp="1"/>
          </p:cNvSpPr>
          <p:nvPr>
            <p:ph sz="half" idx="15"/>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79" y="1400284"/>
            <a:ext cx="441789" cy="356520"/>
          </a:xfrm>
          <a:prstGeom prst="rect">
            <a:avLst/>
          </a:prstGeom>
        </p:spPr>
      </p:pic>
    </p:spTree>
    <p:custDataLst>
      <p:tags r:id="rId1"/>
    </p:custDataLst>
    <p:extLst>
      <p:ext uri="{BB962C8B-B14F-4D97-AF65-F5344CB8AC3E}">
        <p14:creationId xmlns:p14="http://schemas.microsoft.com/office/powerpoint/2010/main" val="250918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2" name="Content Placeholder 2"/>
          <p:cNvSpPr>
            <a:spLocks noGrp="1"/>
          </p:cNvSpPr>
          <p:nvPr>
            <p:ph sz="half" idx="17"/>
          </p:nvPr>
        </p:nvSpPr>
        <p:spPr>
          <a:xfrm>
            <a:off x="670561" y="1985963"/>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670561" y="4164965"/>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269376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4" name="Footer Placeholder 3"/>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5" name="Slide Number Placeholder 4"/>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1" name="Picture 10"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09105" y="1400284"/>
            <a:ext cx="452063" cy="356520"/>
          </a:xfrm>
          <a:prstGeom prst="rect">
            <a:avLst/>
          </a:prstGeom>
        </p:spPr>
      </p:pic>
    </p:spTree>
    <p:custDataLst>
      <p:tags r:id="rId1"/>
    </p:custDataLst>
    <p:extLst>
      <p:ext uri="{BB962C8B-B14F-4D97-AF65-F5344CB8AC3E}">
        <p14:creationId xmlns:p14="http://schemas.microsoft.com/office/powerpoint/2010/main" val="258294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Date Placeholder 1"/>
          <p:cNvSpPr>
            <a:spLocks noGrp="1"/>
          </p:cNvSpPr>
          <p:nvPr>
            <p:ph type="dt" sz="half" idx="10"/>
          </p:nvPr>
        </p:nvSpPr>
        <p:spPr/>
        <p:txBody>
          <a:bodyPr/>
          <a:lstStyle>
            <a:lvl1pPr>
              <a:defRPr/>
            </a:lvl1pPr>
          </a:lstStyle>
          <a:p>
            <a:endParaRPr lang="en-US" dirty="0">
              <a:solidFill>
                <a:srgbClr val="000000">
                  <a:lumMod val="65000"/>
                  <a:lumOff val="35000"/>
                </a:srgbClr>
              </a:solidFill>
            </a:endParaRPr>
          </a:p>
        </p:txBody>
      </p:sp>
      <p:sp>
        <p:nvSpPr>
          <p:cNvPr id="3" name="Footer Placeholder 2"/>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pic>
        <p:nvPicPr>
          <p:cNvPr id="6" name="Picture 5"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19379" y="714101"/>
            <a:ext cx="452064" cy="355191"/>
          </a:xfrm>
          <a:prstGeom prst="rect">
            <a:avLst/>
          </a:prstGeom>
        </p:spPr>
      </p:pic>
    </p:spTree>
    <p:custDataLst>
      <p:tags r:id="rId1"/>
    </p:custDataLst>
    <p:extLst>
      <p:ext uri="{BB962C8B-B14F-4D97-AF65-F5344CB8AC3E}">
        <p14:creationId xmlns:p14="http://schemas.microsoft.com/office/powerpoint/2010/main" val="577266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76768" y="228600"/>
            <a:ext cx="460163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7" y="2571750"/>
            <a:ext cx="4340352"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5558368" y="273051"/>
            <a:ext cx="6129865"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08124" y="3733801"/>
            <a:ext cx="4340352"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145741" y="6423586"/>
            <a:ext cx="4422588"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1955076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1085816" y="282574"/>
            <a:ext cx="717712"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559205" y="3124200"/>
            <a:ext cx="5197696"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4614211"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559205" y="3995737"/>
            <a:ext cx="5197696"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lvl1pPr>
              <a:defRPr/>
            </a:lvl1p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pic>
        <p:nvPicPr>
          <p:cNvPr id="10" name="Picture 9"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29653" y="721135"/>
            <a:ext cx="441790" cy="355191"/>
          </a:xfrm>
          <a:prstGeom prst="rect">
            <a:avLst/>
          </a:prstGeom>
        </p:spPr>
      </p:pic>
    </p:spTree>
    <p:custDataLst>
      <p:tags r:id="rId1"/>
    </p:custDataLst>
    <p:extLst>
      <p:ext uri="{BB962C8B-B14F-4D97-AF65-F5344CB8AC3E}">
        <p14:creationId xmlns:p14="http://schemas.microsoft.com/office/powerpoint/2010/main" val="5544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75341" y="4424082"/>
            <a:ext cx="8254876"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85045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75341" y="5257800"/>
            <a:ext cx="8254876"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9" name="Rectangle 8"/>
          <p:cNvSpPr/>
          <p:nvPr/>
        </p:nvSpPr>
        <p:spPr>
          <a:xfrm>
            <a:off x="9069917" y="2377440"/>
            <a:ext cx="27432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3" name="Picture 12"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983074" y="3738743"/>
            <a:ext cx="554751" cy="480425"/>
          </a:xfrm>
          <a:prstGeom prst="rect">
            <a:avLst/>
          </a:prstGeom>
        </p:spPr>
      </p:pic>
    </p:spTree>
    <p:custDataLst>
      <p:tags r:id="rId1"/>
    </p:custDataLst>
    <p:extLst>
      <p:ext uri="{BB962C8B-B14F-4D97-AF65-F5344CB8AC3E}">
        <p14:creationId xmlns:p14="http://schemas.microsoft.com/office/powerpoint/2010/main" val="139049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376766" y="228600"/>
            <a:ext cx="851622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8242148"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6" y="3733801"/>
            <a:ext cx="8239421"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949683" y="6235608"/>
            <a:ext cx="1797864" cy="365125"/>
          </a:xfrm>
        </p:spPr>
        <p:txBody>
          <a:bodyPr/>
          <a:lstStyle>
            <a:lvl1pPr>
              <a:defRPr>
                <a:solidFill>
                  <a:schemeClr val="bg1"/>
                </a:solidFill>
              </a:defRPr>
            </a:lvl1pPr>
          </a:lstStyle>
          <a:p>
            <a:endParaRPr lang="en-US" dirty="0">
              <a:solidFill>
                <a:srgbClr val="FFFFFF"/>
              </a:solidFill>
            </a:endParaRPr>
          </a:p>
        </p:txBody>
      </p:sp>
      <p:sp>
        <p:nvSpPr>
          <p:cNvPr id="6" name="Footer Placeholder 5"/>
          <p:cNvSpPr>
            <a:spLocks noGrp="1"/>
          </p:cNvSpPr>
          <p:nvPr>
            <p:ph type="ftr" sz="quarter" idx="11"/>
          </p:nvPr>
        </p:nvSpPr>
        <p:spPr>
          <a:xfrm>
            <a:off x="508128" y="6235608"/>
            <a:ext cx="61974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9069917" y="4535424"/>
            <a:ext cx="2743200" cy="2039112"/>
          </a:xfrm>
        </p:spPr>
        <p:txBody>
          <a:bodyPr/>
          <a:lstStyle>
            <a:lvl1pPr>
              <a:buNone/>
              <a:defRPr/>
            </a:lvl1pPr>
          </a:lstStyle>
          <a:p>
            <a:r>
              <a:rPr lang="en-US"/>
              <a:t>Click icon to add picture</a:t>
            </a:r>
            <a:endParaRPr dirty="0"/>
          </a:p>
        </p:txBody>
      </p:sp>
      <p:pic>
        <p:nvPicPr>
          <p:cNvPr id="14" name="Picture 13"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36309" cy="480425"/>
          </a:xfrm>
          <a:prstGeom prst="rect">
            <a:avLst/>
          </a:prstGeom>
        </p:spPr>
      </p:pic>
    </p:spTree>
    <p:custDataLst>
      <p:tags r:id="rId1"/>
    </p:custDataLst>
    <p:extLst>
      <p:ext uri="{BB962C8B-B14F-4D97-AF65-F5344CB8AC3E}">
        <p14:creationId xmlns:p14="http://schemas.microsoft.com/office/powerpoint/2010/main" val="372226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376767" y="228600"/>
            <a:ext cx="56472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507406" y="2571750"/>
            <a:ext cx="53555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5" y="3733801"/>
            <a:ext cx="5353739"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064000" y="6235608"/>
            <a:ext cx="1797864"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Footer Placeholder 5"/>
          <p:cNvSpPr>
            <a:spLocks noGrp="1"/>
          </p:cNvSpPr>
          <p:nvPr>
            <p:ph type="ftr" sz="quarter" idx="11"/>
          </p:nvPr>
        </p:nvSpPr>
        <p:spPr>
          <a:xfrm>
            <a:off x="508128" y="6235608"/>
            <a:ext cx="3454273"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1" name="Rectangle 10"/>
          <p:cNvSpPr/>
          <p:nvPr/>
        </p:nvSpPr>
        <p:spPr>
          <a:xfrm>
            <a:off x="6165851" y="4534726"/>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Picture Placeholder 12"/>
          <p:cNvSpPr>
            <a:spLocks noGrp="1"/>
          </p:cNvSpPr>
          <p:nvPr>
            <p:ph type="pic" sz="quarter" idx="13"/>
          </p:nvPr>
        </p:nvSpPr>
        <p:spPr>
          <a:xfrm>
            <a:off x="6165851" y="228600"/>
            <a:ext cx="2743200" cy="2039112"/>
          </a:xfrm>
        </p:spPr>
        <p:txBody>
          <a:bodyPr/>
          <a:lstStyle>
            <a:lvl1pPr>
              <a:buNone/>
              <a:defRPr/>
            </a:lvl1pPr>
          </a:lstStyle>
          <a:p>
            <a:r>
              <a:rPr lang="en-US"/>
              <a:t>Click icon to add picture</a:t>
            </a:r>
            <a:endParaRPr dirty="0"/>
          </a:p>
        </p:txBody>
      </p:sp>
      <p:sp>
        <p:nvSpPr>
          <p:cNvPr id="13" name="Picture Placeholder 12"/>
          <p:cNvSpPr>
            <a:spLocks noGrp="1"/>
          </p:cNvSpPr>
          <p:nvPr>
            <p:ph type="pic" sz="quarter" idx="14"/>
          </p:nvPr>
        </p:nvSpPr>
        <p:spPr>
          <a:xfrm>
            <a:off x="6165851" y="2381663"/>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5"/>
          </p:nvPr>
        </p:nvSpPr>
        <p:spPr>
          <a:xfrm>
            <a:off x="9070848" y="2381662"/>
            <a:ext cx="2743200" cy="4187952"/>
          </a:xfrm>
        </p:spPr>
        <p:txBody>
          <a:bodyPr/>
          <a:lstStyle>
            <a:lvl1pPr>
              <a:buNone/>
              <a:defRPr/>
            </a:lvl1pPr>
          </a:lstStyle>
          <a:p>
            <a:r>
              <a:rPr lang="en-US"/>
              <a:t>Click icon to add picture</a:t>
            </a:r>
            <a:endParaRPr dirty="0"/>
          </a:p>
        </p:txBody>
      </p:sp>
      <p:pic>
        <p:nvPicPr>
          <p:cNvPr id="15" name="Picture 14"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8" y="415260"/>
            <a:ext cx="556858" cy="480425"/>
          </a:xfrm>
          <a:prstGeom prst="rect">
            <a:avLst/>
          </a:prstGeom>
        </p:spPr>
      </p:pic>
    </p:spTree>
    <p:custDataLst>
      <p:tags r:id="rId1"/>
    </p:custDataLst>
    <p:extLst>
      <p:ext uri="{BB962C8B-B14F-4D97-AF65-F5344CB8AC3E}">
        <p14:creationId xmlns:p14="http://schemas.microsoft.com/office/powerpoint/2010/main" val="4099064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11074399" y="282574"/>
            <a:ext cx="729129"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04000" y="3124200"/>
            <a:ext cx="414528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365248"/>
            <a:ext cx="5653492"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604000" y="3995737"/>
            <a:ext cx="414528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a:xfrm>
            <a:off x="5588000" y="6423586"/>
            <a:ext cx="4006851" cy="365125"/>
          </a:xfrm>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4" name="Picture Placeholder 12"/>
          <p:cNvSpPr>
            <a:spLocks noGrp="1"/>
          </p:cNvSpPr>
          <p:nvPr>
            <p:ph type="pic" sz="quarter" idx="13"/>
          </p:nvPr>
        </p:nvSpPr>
        <p:spPr>
          <a:xfrm>
            <a:off x="370540" y="228600"/>
            <a:ext cx="2743200" cy="2039112"/>
          </a:xfrm>
        </p:spPr>
        <p:txBody>
          <a:bodyPr/>
          <a:lstStyle>
            <a:lvl1pPr>
              <a:buNone/>
              <a:defRPr/>
            </a:lvl1pPr>
          </a:lstStyle>
          <a:p>
            <a:r>
              <a:rPr lang="en-US"/>
              <a:t>Click icon to add picture</a:t>
            </a:r>
            <a:endParaRPr dirty="0"/>
          </a:p>
        </p:txBody>
      </p:sp>
      <p:sp>
        <p:nvSpPr>
          <p:cNvPr id="15" name="Picture Placeholder 12"/>
          <p:cNvSpPr>
            <a:spLocks noGrp="1"/>
          </p:cNvSpPr>
          <p:nvPr>
            <p:ph type="pic" sz="quarter" idx="14"/>
          </p:nvPr>
        </p:nvSpPr>
        <p:spPr>
          <a:xfrm>
            <a:off x="3280833" y="228600"/>
            <a:ext cx="2743200" cy="2039112"/>
          </a:xfrm>
        </p:spPr>
        <p:txBody>
          <a:bodyPr/>
          <a:lstStyle>
            <a:lvl1pPr>
              <a:buNone/>
              <a:defRPr/>
            </a:lvl1pPr>
          </a:lstStyle>
          <a:p>
            <a:r>
              <a:rPr lang="en-US"/>
              <a:t>Click icon to add picture</a:t>
            </a:r>
            <a:endParaRPr dirty="0"/>
          </a:p>
        </p:txBody>
      </p:sp>
      <p:pic>
        <p:nvPicPr>
          <p:cNvPr id="13" name="Picture 12"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a:off x="11291299" y="707766"/>
            <a:ext cx="400692" cy="355191"/>
          </a:xfrm>
          <a:prstGeom prst="rect">
            <a:avLst/>
          </a:prstGeom>
        </p:spPr>
      </p:pic>
    </p:spTree>
    <p:custDataLst>
      <p:tags r:id="rId1"/>
    </p:custDataLst>
    <p:extLst>
      <p:ext uri="{BB962C8B-B14F-4D97-AF65-F5344CB8AC3E}">
        <p14:creationId xmlns:p14="http://schemas.microsoft.com/office/powerpoint/2010/main" val="17135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11127872" y="282574"/>
            <a:ext cx="675658"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a:xfrm>
            <a:off x="11166412" y="6426788"/>
            <a:ext cx="738717" cy="365125"/>
          </a:xfrm>
        </p:spPr>
        <p:txBody>
          <a:bodyPr/>
          <a:lstStyle>
            <a:lvl1pPr>
              <a:defRPr>
                <a:solidFill>
                  <a:schemeClr val="tx1">
                    <a:lumMod val="65000"/>
                    <a:lumOff val="35000"/>
                  </a:schemeClr>
                </a:solidFill>
              </a:defRPr>
            </a:lvl1pPr>
          </a:lstStyle>
          <a:p>
            <a:fld id="{02456A73-CB17-B748-BD2A-A20F5DD59EC7}" type="slidenum">
              <a:rPr lang="en-US" smtClean="0"/>
              <a:pPr/>
              <a:t>‹#›</a:t>
            </a:fld>
            <a:endParaRPr lang="en-US" dirty="0"/>
          </a:p>
        </p:txBody>
      </p:sp>
      <p:sp>
        <p:nvSpPr>
          <p:cNvPr id="10" name="Rectangle 9"/>
          <p:cNvSpPr/>
          <p:nvPr/>
        </p:nvSpPr>
        <p:spPr>
          <a:xfrm>
            <a:off x="1095587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60990" y="1400284"/>
            <a:ext cx="409422" cy="356520"/>
          </a:xfrm>
          <a:prstGeom prst="rect">
            <a:avLst/>
          </a:prstGeom>
        </p:spPr>
      </p:pic>
    </p:spTree>
    <p:custDataLst>
      <p:tags r:id="rId1"/>
    </p:custDataLst>
    <p:extLst>
      <p:ext uri="{BB962C8B-B14F-4D97-AF65-F5344CB8AC3E}">
        <p14:creationId xmlns:p14="http://schemas.microsoft.com/office/powerpoint/2010/main" val="3920898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2" name="Picture 11"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3772579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Vertical Title 1"/>
          <p:cNvSpPr>
            <a:spLocks noGrp="1"/>
          </p:cNvSpPr>
          <p:nvPr>
            <p:ph type="title" orient="vert"/>
          </p:nvPr>
        </p:nvSpPr>
        <p:spPr>
          <a:xfrm>
            <a:off x="10661029" y="954742"/>
            <a:ext cx="908424"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609600" y="958757"/>
            <a:ext cx="9144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9" name="Picture 8" descr="WFU_Univ_Black_Shield-only.eps"/>
          <p:cNvPicPr>
            <a:picLocks noChangeAspect="1"/>
          </p:cNvPicPr>
          <p:nvPr/>
        </p:nvPicPr>
        <p:blipFill>
          <a:blip r:embed="rId3" cstate="print">
            <a:duotone>
              <a:schemeClr val="accent1">
                <a:shade val="45000"/>
                <a:satMod val="135000"/>
              </a:schemeClr>
              <a:prstClr val="white"/>
            </a:duotone>
            <a:lum bright="35000"/>
            <a:extLst>
              <a:ext uri="{28A0092B-C50C-407E-A947-70E740481C1C}">
                <a14:useLocalDpi xmlns:a14="http://schemas.microsoft.com/office/drawing/2010/main"/>
              </a:ext>
            </a:extLst>
          </a:blip>
          <a:stretch>
            <a:fillRect/>
          </a:stretch>
        </p:blipFill>
        <p:spPr>
          <a:xfrm rot="5400000">
            <a:off x="10328370" y="252420"/>
            <a:ext cx="355191" cy="381425"/>
          </a:xfrm>
          <a:prstGeom prst="rect">
            <a:avLst/>
          </a:prstGeom>
        </p:spPr>
      </p:pic>
    </p:spTree>
    <p:custDataLst>
      <p:tags r:id="rId1"/>
    </p:custDataLst>
    <p:extLst>
      <p:ext uri="{BB962C8B-B14F-4D97-AF65-F5344CB8AC3E}">
        <p14:creationId xmlns:p14="http://schemas.microsoft.com/office/powerpoint/2010/main" val="237199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3 Col Comparison">
    <p:spTree>
      <p:nvGrpSpPr>
        <p:cNvPr id="1" name=""/>
        <p:cNvGrpSpPr/>
        <p:nvPr/>
      </p:nvGrpSpPr>
      <p:grpSpPr>
        <a:xfrm>
          <a:off x="0" y="0"/>
          <a:ext cx="0" cy="0"/>
          <a:chOff x="0" y="0"/>
          <a:chExt cx="0" cy="0"/>
        </a:xfrm>
      </p:grpSpPr>
      <p:sp>
        <p:nvSpPr>
          <p:cNvPr id="10" name="Rectangle 9"/>
          <p:cNvSpPr/>
          <p:nvPr/>
        </p:nvSpPr>
        <p:spPr>
          <a:xfrm>
            <a:off x="10993349" y="282574"/>
            <a:ext cx="81018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912649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3 Col Comparison">
    <p:spTree>
      <p:nvGrpSpPr>
        <p:cNvPr id="1" name=""/>
        <p:cNvGrpSpPr/>
        <p:nvPr/>
      </p:nvGrpSpPr>
      <p:grpSpPr>
        <a:xfrm>
          <a:off x="0" y="0"/>
          <a:ext cx="0" cy="0"/>
          <a:chOff x="0" y="0"/>
          <a:chExt cx="0" cy="0"/>
        </a:xfrm>
      </p:grpSpPr>
      <p:sp>
        <p:nvSpPr>
          <p:cNvPr id="10" name="Rectangle 9"/>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6" name="Picture 15" descr="WFU_Univ_White_Shield-only.eps"/>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18279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3638"/>
            <a:ext cx="2844800" cy="457200"/>
          </a:xfrm>
          <a:prstGeom prst="rect">
            <a:avLst/>
          </a:prstGeom>
        </p:spPr>
        <p:txBody>
          <a:bodyPr/>
          <a:lstStyle>
            <a:lvl1pPr>
              <a:defRPr/>
            </a:lvl1pPr>
          </a:lstStyle>
          <a:p>
            <a:endParaRPr lang="en-US" altLang="en-US" dirty="0"/>
          </a:p>
        </p:txBody>
      </p:sp>
      <p:sp>
        <p:nvSpPr>
          <p:cNvPr id="7" name="Footer Placeholder 6"/>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en-US" dirty="0"/>
          </a:p>
        </p:txBody>
      </p:sp>
      <p:sp>
        <p:nvSpPr>
          <p:cNvPr id="8" name="Slide Number Placeholder 7"/>
          <p:cNvSpPr>
            <a:spLocks noGrp="1"/>
          </p:cNvSpPr>
          <p:nvPr>
            <p:ph type="sldNum" sz="quarter" idx="12"/>
          </p:nvPr>
        </p:nvSpPr>
        <p:spPr>
          <a:xfrm>
            <a:off x="8737600" y="6243638"/>
            <a:ext cx="2844800" cy="457200"/>
          </a:xfrm>
          <a:prstGeom prst="rect">
            <a:avLst/>
          </a:prstGeom>
        </p:spPr>
        <p:txBody>
          <a:bodyPr/>
          <a:lstStyle>
            <a:lvl1pPr>
              <a:defRPr/>
            </a:lvl1pPr>
          </a:lstStyle>
          <a:p>
            <a:fld id="{B259E7BA-40A6-4089-A8B6-09F1304A2F69}" type="slidenum">
              <a:rPr lang="en-US" altLang="en-US"/>
              <a:pPr/>
              <a:t>‹#›</a:t>
            </a:fld>
            <a:endParaRPr lang="en-US" altLang="en-US" dirty="0"/>
          </a:p>
        </p:txBody>
      </p:sp>
    </p:spTree>
    <p:custDataLst>
      <p:tags r:id="rId1"/>
    </p:custDataLst>
    <p:extLst>
      <p:ext uri="{BB962C8B-B14F-4D97-AF65-F5344CB8AC3E}">
        <p14:creationId xmlns:p14="http://schemas.microsoft.com/office/powerpoint/2010/main" val="36362007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11074399" y="282574"/>
            <a:ext cx="729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664633" y="134471"/>
            <a:ext cx="10075084"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dirty="0">
              <a:solidFill>
                <a:srgbClr val="000000">
                  <a:lumMod val="65000"/>
                  <a:lumOff val="35000"/>
                </a:srgbClr>
              </a:solidFill>
            </a:endParaRPr>
          </a:p>
        </p:txBody>
      </p:sp>
      <p:sp>
        <p:nvSpPr>
          <p:cNvPr id="5" name="Footer Placeholder 4"/>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10" name="Text Placeholder 3"/>
          <p:cNvSpPr>
            <a:spLocks noGrp="1"/>
          </p:cNvSpPr>
          <p:nvPr>
            <p:ph type="body" sz="half" idx="2"/>
          </p:nvPr>
        </p:nvSpPr>
        <p:spPr>
          <a:xfrm>
            <a:off x="664691" y="1129553"/>
            <a:ext cx="10078613"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pic>
        <p:nvPicPr>
          <p:cNvPr id="14" name="Picture 13"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50201" y="1400284"/>
            <a:ext cx="431515" cy="356520"/>
          </a:xfrm>
          <a:prstGeom prst="rect">
            <a:avLst/>
          </a:prstGeom>
        </p:spPr>
      </p:pic>
    </p:spTree>
    <p:custDataLst>
      <p:tags r:id="rId1"/>
    </p:custDataLst>
    <p:extLst>
      <p:ext uri="{BB962C8B-B14F-4D97-AF65-F5344CB8AC3E}">
        <p14:creationId xmlns:p14="http://schemas.microsoft.com/office/powerpoint/2010/main" val="170184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endParaRPr lang="en-US" dirty="0">
              <a:solidFill>
                <a:srgbClr val="000000">
                  <a:lumMod val="65000"/>
                  <a:lumOff val="35000"/>
                </a:srgbClr>
              </a:solidFill>
              <a:latin typeface="Franklin Gothic Book"/>
            </a:endParaRPr>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endParaRPr lang="en-US" dirty="0">
              <a:solidFill>
                <a:srgbClr val="000000">
                  <a:lumMod val="65000"/>
                  <a:lumOff val="35000"/>
                </a:srgbClr>
              </a:solidFill>
            </a:endParaRP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3" name="Picture Placeholder 12"/>
          <p:cNvSpPr>
            <a:spLocks noGrp="1"/>
          </p:cNvSpPr>
          <p:nvPr>
            <p:ph type="pic" sz="quarter" idx="12"/>
          </p:nvPr>
        </p:nvSpPr>
        <p:spPr>
          <a:xfrm>
            <a:off x="6165851" y="228600"/>
            <a:ext cx="2743200" cy="2039112"/>
          </a:xfrm>
        </p:spPr>
        <p:txBody>
          <a:bodyPr/>
          <a:lstStyle>
            <a:lvl1pPr>
              <a:buNone/>
              <a:defRPr/>
            </a:lvl1pPr>
          </a:lstStyle>
          <a:p>
            <a:r>
              <a:rPr lang="en-US"/>
              <a:t>Click icon to add picture</a:t>
            </a:r>
            <a:endParaRPr dirty="0"/>
          </a:p>
        </p:txBody>
      </p:sp>
      <p:sp>
        <p:nvSpPr>
          <p:cNvPr id="14" name="Picture Placeholder 12"/>
          <p:cNvSpPr>
            <a:spLocks noGrp="1"/>
          </p:cNvSpPr>
          <p:nvPr>
            <p:ph type="pic" sz="quarter" idx="13"/>
          </p:nvPr>
        </p:nvSpPr>
        <p:spPr>
          <a:xfrm>
            <a:off x="9069917" y="2377440"/>
            <a:ext cx="2743200" cy="2039112"/>
          </a:xfrm>
        </p:spPr>
        <p:txBody>
          <a:bodyPr/>
          <a:lstStyle>
            <a:lvl1pPr>
              <a:buNone/>
              <a:defRPr/>
            </a:lvl1pPr>
          </a:lstStyle>
          <a:p>
            <a:r>
              <a:rPr lang="en-US"/>
              <a:t>Click icon to add picture</a:t>
            </a:r>
            <a:endParaRPr dirty="0"/>
          </a:p>
        </p:txBody>
      </p:sp>
      <p:sp>
        <p:nvSpPr>
          <p:cNvPr id="16" name="Text Placeholder 3"/>
          <p:cNvSpPr>
            <a:spLocks noGrp="1"/>
          </p:cNvSpPr>
          <p:nvPr>
            <p:ph type="body" sz="half" idx="2"/>
          </p:nvPr>
        </p:nvSpPr>
        <p:spPr>
          <a:xfrm>
            <a:off x="1143000" y="1779495"/>
            <a:ext cx="41148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pic>
        <p:nvPicPr>
          <p:cNvPr id="17" name="Picture 16" descr="WFU_Univ_White_Shield-only.eps"/>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65767" y="415260"/>
            <a:ext cx="556858" cy="480425"/>
          </a:xfrm>
          <a:prstGeom prst="rect">
            <a:avLst/>
          </a:prstGeom>
        </p:spPr>
      </p:pic>
    </p:spTree>
    <p:custDataLst>
      <p:tags r:id="rId1"/>
    </p:custDataLst>
    <p:extLst>
      <p:ext uri="{BB962C8B-B14F-4D97-AF65-F5344CB8AC3E}">
        <p14:creationId xmlns:p14="http://schemas.microsoft.com/office/powerpoint/2010/main" val="20707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878543" y="228600"/>
            <a:ext cx="1093457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a:xfrm>
            <a:off x="3048000" y="3124201"/>
            <a:ext cx="75184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3048000" y="4495801"/>
            <a:ext cx="75184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8541" y="6248775"/>
            <a:ext cx="1966259" cy="365125"/>
          </a:xfrm>
        </p:spPr>
        <p:txBody>
          <a:bodyPr/>
          <a:lstStyle>
            <a:lvl1pPr algn="l">
              <a:defRPr>
                <a:solidFill>
                  <a:schemeClr val="bg1"/>
                </a:solidFill>
              </a:defRPr>
            </a:lvl1pPr>
          </a:lstStyle>
          <a:p>
            <a:endParaRPr lang="en-US" dirty="0">
              <a:solidFill>
                <a:srgbClr val="FFFFFF"/>
              </a:solidFill>
              <a:latin typeface="Franklin Gothic Book"/>
            </a:endParaRPr>
          </a:p>
        </p:txBody>
      </p:sp>
      <p:sp>
        <p:nvSpPr>
          <p:cNvPr id="5" name="Footer Placeholder 4"/>
          <p:cNvSpPr>
            <a:spLocks noGrp="1"/>
          </p:cNvSpPr>
          <p:nvPr>
            <p:ph type="ftr" sz="quarter" idx="11"/>
          </p:nvPr>
        </p:nvSpPr>
        <p:spPr>
          <a:xfrm>
            <a:off x="3048000" y="6248775"/>
            <a:ext cx="7518400" cy="365125"/>
          </a:xfrm>
        </p:spPr>
        <p:txBody>
          <a:bodyPr/>
          <a:lstStyle>
            <a:lvl1pPr>
              <a:defRPr>
                <a:solidFill>
                  <a:schemeClr val="bg1"/>
                </a:solidFill>
              </a:defRPr>
            </a:lvl1pPr>
          </a:lstStyle>
          <a:p>
            <a:endParaRPr lang="en-US" dirty="0">
              <a:solidFill>
                <a:srgbClr val="FFFFFF"/>
              </a:solidFill>
              <a:latin typeface="Franklin Gothic Book"/>
            </a:endParaRPr>
          </a:p>
        </p:txBody>
      </p:sp>
      <p:sp>
        <p:nvSpPr>
          <p:cNvPr id="6" name="Slide Number Placeholder 5"/>
          <p:cNvSpPr>
            <a:spLocks noGrp="1"/>
          </p:cNvSpPr>
          <p:nvPr>
            <p:ph type="sldNum" sz="quarter" idx="12"/>
          </p:nvPr>
        </p:nvSpPr>
        <p:spPr>
          <a:xfrm>
            <a:off x="11074400" y="624877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9" name="Rectangle 8"/>
          <p:cNvSpPr/>
          <p:nvPr/>
        </p:nvSpPr>
        <p:spPr>
          <a:xfrm>
            <a:off x="381001" y="228600"/>
            <a:ext cx="283633"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pic>
        <p:nvPicPr>
          <p:cNvPr id="11" name="Picture 10" descr="WFU_Univ_White_Shield-only.eps"/>
          <p:cNvPicPr>
            <a:picLocks noChangeAspect="1"/>
          </p:cNvPicPr>
          <p:nvPr userDrawn="1"/>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69851" y="437071"/>
            <a:ext cx="556208" cy="480425"/>
          </a:xfrm>
          <a:prstGeom prst="rect">
            <a:avLst/>
          </a:prstGeom>
        </p:spPr>
      </p:pic>
    </p:spTree>
    <p:custDataLst>
      <p:tags r:id="rId1"/>
    </p:custDataLst>
    <p:extLst>
      <p:ext uri="{BB962C8B-B14F-4D97-AF65-F5344CB8AC3E}">
        <p14:creationId xmlns:p14="http://schemas.microsoft.com/office/powerpoint/2010/main" val="397312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11074400" y="282574"/>
            <a:ext cx="72913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2" name="Rectangle 11"/>
          <p:cNvSpPr/>
          <p:nvPr/>
        </p:nvSpPr>
        <p:spPr>
          <a:xfrm>
            <a:off x="10846098"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866504"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7" name="Slide Number Placeholder 6"/>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19380" y="1400284"/>
            <a:ext cx="383852" cy="356520"/>
          </a:xfrm>
          <a:prstGeom prst="rect">
            <a:avLst/>
          </a:prstGeom>
        </p:spPr>
      </p:pic>
    </p:spTree>
    <p:custDataLst>
      <p:tags r:id="rId1"/>
    </p:custDataLst>
    <p:extLst>
      <p:ext uri="{BB962C8B-B14F-4D97-AF65-F5344CB8AC3E}">
        <p14:creationId xmlns:p14="http://schemas.microsoft.com/office/powerpoint/2010/main" val="291703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11068375" y="282574"/>
            <a:ext cx="735153"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8"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5866504"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3428104" y="1000317"/>
            <a:ext cx="48768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866504" y="2070848"/>
            <a:ext cx="48768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5" name="Picture 14"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88556" y="1400284"/>
            <a:ext cx="396851" cy="356520"/>
          </a:xfrm>
          <a:prstGeom prst="rect">
            <a:avLst/>
          </a:prstGeom>
        </p:spPr>
      </p:pic>
    </p:spTree>
    <p:custDataLst>
      <p:tags r:id="rId1"/>
    </p:custDataLst>
    <p:extLst>
      <p:ext uri="{BB962C8B-B14F-4D97-AF65-F5344CB8AC3E}">
        <p14:creationId xmlns:p14="http://schemas.microsoft.com/office/powerpoint/2010/main" val="3377441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 Comparison">
    <p:spTree>
      <p:nvGrpSpPr>
        <p:cNvPr id="1" name=""/>
        <p:cNvGrpSpPr/>
        <p:nvPr/>
      </p:nvGrpSpPr>
      <p:grpSpPr>
        <a:xfrm>
          <a:off x="0" y="0"/>
          <a:ext cx="0" cy="0"/>
          <a:chOff x="0" y="0"/>
          <a:chExt cx="0" cy="0"/>
        </a:xfrm>
      </p:grpSpPr>
      <p:sp>
        <p:nvSpPr>
          <p:cNvPr id="10" name="Rectangle 9"/>
          <p:cNvSpPr/>
          <p:nvPr/>
        </p:nvSpPr>
        <p:spPr>
          <a:xfrm>
            <a:off x="10972799" y="282574"/>
            <a:ext cx="8307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9" y="2447366"/>
            <a:ext cx="3489735"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35143"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8" name="Footer Placeholder 7"/>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9" name="Slide Number Placeholder 8"/>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
        <p:nvSpPr>
          <p:cNvPr id="3" name="Text Placeholder 2"/>
          <p:cNvSpPr>
            <a:spLocks noGrp="1"/>
          </p:cNvSpPr>
          <p:nvPr>
            <p:ph type="body" idx="1"/>
          </p:nvPr>
        </p:nvSpPr>
        <p:spPr>
          <a:xfrm>
            <a:off x="663389" y="2070848"/>
            <a:ext cx="3489735"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35143" y="2070848"/>
            <a:ext cx="3507664" cy="322729"/>
          </a:xfrm>
          <a:prstGeom prst="rect">
            <a:avLst/>
          </a:prstGeom>
          <a:solidFill>
            <a:schemeClr val="accent4"/>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p:cNvSpPr>
            <a:spLocks noGrp="1"/>
          </p:cNvSpPr>
          <p:nvPr>
            <p:ph sz="half" idx="13"/>
          </p:nvPr>
        </p:nvSpPr>
        <p:spPr>
          <a:xfrm>
            <a:off x="8042652" y="2447366"/>
            <a:ext cx="3507664"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4"/>
          </p:nvPr>
        </p:nvSpPr>
        <p:spPr>
          <a:xfrm>
            <a:off x="8042652" y="2070848"/>
            <a:ext cx="3507664" cy="322729"/>
          </a:xfrm>
          <a:prstGeom prst="rect">
            <a:avLst/>
          </a:prstGeom>
          <a:solidFill>
            <a:schemeClr val="accent2"/>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9" name="Picture 18"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56994" y="1400284"/>
            <a:ext cx="462337" cy="356520"/>
          </a:xfrm>
          <a:prstGeom prst="rect">
            <a:avLst/>
          </a:prstGeom>
        </p:spPr>
      </p:pic>
    </p:spTree>
    <p:custDataLst>
      <p:tags r:id="rId1"/>
    </p:custDataLst>
    <p:extLst>
      <p:ext uri="{BB962C8B-B14F-4D97-AF65-F5344CB8AC3E}">
        <p14:creationId xmlns:p14="http://schemas.microsoft.com/office/powerpoint/2010/main" val="107620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0" y="1985963"/>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dirty="0">
              <a:solidFill>
                <a:srgbClr val="000000">
                  <a:lumMod val="65000"/>
                  <a:lumOff val="35000"/>
                </a:srgbClr>
              </a:solidFill>
              <a:latin typeface="Franklin Gothic Book"/>
            </a:endParaRPr>
          </a:p>
        </p:txBody>
      </p:sp>
      <p:sp>
        <p:nvSpPr>
          <p:cNvPr id="6" name="Footer Placeholder 5"/>
          <p:cNvSpPr>
            <a:spLocks noGrp="1"/>
          </p:cNvSpPr>
          <p:nvPr>
            <p:ph type="ftr" sz="quarter" idx="11"/>
          </p:nvPr>
        </p:nvSpPr>
        <p:spPr/>
        <p:txBody>
          <a:bodyPr/>
          <a:lstStyle/>
          <a:p>
            <a:endParaRPr lang="en-US" dirty="0">
              <a:solidFill>
                <a:srgbClr val="000000">
                  <a:lumMod val="65000"/>
                  <a:lumOff val="35000"/>
                </a:srgbClr>
              </a:solidFill>
              <a:latin typeface="Franklin Gothic Book"/>
            </a:endParaRPr>
          </a:p>
        </p:txBody>
      </p:sp>
      <p:sp>
        <p:nvSpPr>
          <p:cNvPr id="13" name="Content Placeholder 2"/>
          <p:cNvSpPr>
            <a:spLocks noGrp="1"/>
          </p:cNvSpPr>
          <p:nvPr>
            <p:ph sz="half" idx="14"/>
          </p:nvPr>
        </p:nvSpPr>
        <p:spPr>
          <a:xfrm>
            <a:off x="664690" y="4164965"/>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10993347" y="282574"/>
            <a:ext cx="810181"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latin typeface="Franklin Gothic Book"/>
            </a:endParaRPr>
          </a:p>
        </p:txBody>
      </p:sp>
      <p:sp>
        <p:nvSpPr>
          <p:cNvPr id="15" name="Slide Number Placeholder 6"/>
          <p:cNvSpPr>
            <a:spLocks noGrp="1"/>
          </p:cNvSpPr>
          <p:nvPr>
            <p:ph type="sldNum" sz="quarter" idx="12"/>
          </p:nvPr>
        </p:nvSpPr>
        <p:spPr>
          <a:xfrm>
            <a:off x="11074400" y="242235"/>
            <a:ext cx="738717" cy="365125"/>
          </a:xfrm>
        </p:spPr>
        <p:txBody>
          <a:body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pic>
        <p:nvPicPr>
          <p:cNvPr id="16" name="Picture 15" descr="WFU_Univ_White_Shield-only.eps"/>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8830" y="1400284"/>
            <a:ext cx="386577" cy="356520"/>
          </a:xfrm>
          <a:prstGeom prst="rect">
            <a:avLst/>
          </a:prstGeom>
        </p:spPr>
      </p:pic>
    </p:spTree>
    <p:custDataLst>
      <p:tags r:id="rId1"/>
    </p:custDataLst>
    <p:extLst>
      <p:ext uri="{BB962C8B-B14F-4D97-AF65-F5344CB8AC3E}">
        <p14:creationId xmlns:p14="http://schemas.microsoft.com/office/powerpoint/2010/main" val="594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4633" y="484094"/>
            <a:ext cx="10075084"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64633" y="1981201"/>
            <a:ext cx="10075084"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60329" y="6423586"/>
            <a:ext cx="28448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lang="en-US" dirty="0">
              <a:solidFill>
                <a:srgbClr val="000000">
                  <a:lumMod val="65000"/>
                  <a:lumOff val="35000"/>
                </a:srgbClr>
              </a:solidFill>
            </a:endParaRPr>
          </a:p>
        </p:txBody>
      </p:sp>
      <p:sp>
        <p:nvSpPr>
          <p:cNvPr id="5" name="Footer Placeholder 4"/>
          <p:cNvSpPr>
            <a:spLocks noGrp="1"/>
          </p:cNvSpPr>
          <p:nvPr>
            <p:ph type="ftr" sz="quarter" idx="3"/>
          </p:nvPr>
        </p:nvSpPr>
        <p:spPr>
          <a:xfrm>
            <a:off x="268941" y="6423586"/>
            <a:ext cx="8163859"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solidFill>
                <a:srgbClr val="000000">
                  <a:lumMod val="65000"/>
                  <a:lumOff val="35000"/>
                </a:srgbClr>
              </a:solidFill>
              <a:latin typeface="Franklin Gothic Book"/>
            </a:endParaRPr>
          </a:p>
        </p:txBody>
      </p:sp>
      <p:sp>
        <p:nvSpPr>
          <p:cNvPr id="6" name="Slide Number Placeholder 5"/>
          <p:cNvSpPr>
            <a:spLocks noGrp="1"/>
          </p:cNvSpPr>
          <p:nvPr>
            <p:ph type="sldNum" sz="quarter" idx="4"/>
          </p:nvPr>
        </p:nvSpPr>
        <p:spPr>
          <a:xfrm>
            <a:off x="11074400" y="242235"/>
            <a:ext cx="738717" cy="365125"/>
          </a:xfrm>
          <a:prstGeom prst="rect">
            <a:avLst/>
          </a:prstGeom>
        </p:spPr>
        <p:txBody>
          <a:bodyPr vert="horz" lIns="91440" tIns="45720" rIns="91440" bIns="45720" rtlCol="0" anchor="ctr"/>
          <a:lstStyle>
            <a:lvl1pPr algn="r">
              <a:defRPr sz="1400">
                <a:solidFill>
                  <a:schemeClr val="bg1"/>
                </a:solidFill>
              </a:defRPr>
            </a:lvl1pPr>
          </a:lstStyle>
          <a:p>
            <a:fld id="{02456A73-CB17-B748-BD2A-A20F5DD59EC7}" type="slidenum">
              <a:rPr lang="en-US" smtClean="0">
                <a:solidFill>
                  <a:srgbClr val="FFFFFF"/>
                </a:solidFill>
                <a:latin typeface="Franklin Gothic Book"/>
              </a:rPr>
              <a:pPr/>
              <a:t>‹#›</a:t>
            </a:fld>
            <a:endParaRPr lang="en-US" dirty="0">
              <a:solidFill>
                <a:srgbClr val="FFFFFF"/>
              </a:solidFill>
              <a:latin typeface="Franklin Gothic Book"/>
            </a:endParaRPr>
          </a:p>
        </p:txBody>
      </p:sp>
    </p:spTree>
    <p:custDataLst>
      <p:tags r:id="rId26"/>
    </p:custDataLst>
    <p:extLst>
      <p:ext uri="{BB962C8B-B14F-4D97-AF65-F5344CB8AC3E}">
        <p14:creationId xmlns:p14="http://schemas.microsoft.com/office/powerpoint/2010/main" val="10541127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onkeyWrenchGang/PythonBootcamp/blob/main/day_1/1_1_bootcamp_day_1_print.ipynb" TargetMode="External"/><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onkeyWrenchGang/PythonBootcamp/blob/main/day_1/1_2_bootcamp_day_1_numbers_and_arithmetic.ipynb" TargetMode="External"/><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onkeyWrenchGang/PythonBootcamp/blob/main/day_1/1_3_bootcamp_day_1_strings.ipynb" TargetMode="External"/><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onkeyWrenchGang/PythonBootcamp/blob/main/day_1/1_4_bootcamp_day_1_input_and_String_Formatting.ipynb" TargetMode="External"/><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6.xml"/><Relationship Id="rId1" Type="http://schemas.openxmlformats.org/officeDocument/2006/relationships/video" Target="https://www.youtube.com/embed/SsoOG6ZeyUI?feature=oembed"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onkeyWrenchGang/PythonBootcamp/blob/main/day_1/1_4_bootcamp_day_1_input_and_String_Formatting.ipynb" TargetMode="External"/><Relationship Id="rId2" Type="http://schemas.openxmlformats.org/officeDocument/2006/relationships/image" Target="../media/image20.jpeg"/><Relationship Id="rId1" Type="http://schemas.openxmlformats.org/officeDocument/2006/relationships/slideLayout" Target="../slideLayouts/slideLayout3.xml"/><Relationship Id="rId4" Type="http://schemas.openxmlformats.org/officeDocument/2006/relationships/hyperlink" Target="https://github.com/MonkeyWrenchGang/PythonBootcamp/blob/main/day_1/1_5_bootcamp_day_1_conditional_comparisons.ipynb"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LiNdUXhGeX4?feature=oembed" TargetMode="Externa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Python-Data-Analysis-Wrangling-Jupyter/dp/109810403X/ref=asc_df_109810403X/?tag=hyprod-20&amp;linkCode=df0&amp;hvadid=564700895175&amp;hvpos=&amp;hvnetw=g&amp;hvrand=4439466188910017634&amp;hvpone=&amp;hvptwo=&amp;hvqmt=&amp;hvdev=c&amp;hvdvcmdl=&amp;hvlocint=&amp;hvlocphy=9011071&amp;hvtargid=pla-1641776865523&amp;psc=1&amp;gclid=CjwKCAjwm4ukBhAuEiwA0zQxk3zm1089d5mfCUMJDuRyfXXxnLUuXzDGn9gqPDANudFTenX19Ii8nxoCLeYQAvD_BwE" TargetMode="External"/><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hyperlink" Target="https://wesmckinney.com/book/"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1489115" y="1248156"/>
            <a:ext cx="3993266" cy="3053891"/>
          </a:xfrm>
        </p:spPr>
        <p:txBody>
          <a:bodyPr/>
          <a:lstStyle/>
          <a:p>
            <a:pPr>
              <a:lnSpc>
                <a:spcPts val="3900"/>
              </a:lnSpc>
            </a:pPr>
            <a:r>
              <a:rPr lang="en-US" sz="3200" cap="small" dirty="0">
                <a:latin typeface="+mj-lt"/>
                <a:ea typeface="+mj-ea"/>
                <a:cs typeface="+mj-cs"/>
              </a:rPr>
              <a:t>Wake Forest</a:t>
            </a:r>
          </a:p>
          <a:p>
            <a:pPr>
              <a:lnSpc>
                <a:spcPts val="3600"/>
              </a:lnSpc>
              <a:spcBef>
                <a:spcPts val="0"/>
              </a:spcBef>
            </a:pPr>
            <a:r>
              <a:rPr lang="en-US" sz="3200" cap="small" dirty="0">
                <a:latin typeface="+mj-lt"/>
                <a:ea typeface="+mj-ea"/>
                <a:cs typeface="+mj-cs"/>
              </a:rPr>
              <a:t>School of Business</a:t>
            </a:r>
          </a:p>
          <a:p>
            <a:pPr>
              <a:lnSpc>
                <a:spcPts val="3600"/>
              </a:lnSpc>
              <a:spcBef>
                <a:spcPts val="0"/>
              </a:spcBef>
            </a:pPr>
            <a:r>
              <a:rPr lang="en-US" sz="4400" b="1" dirty="0"/>
              <a:t>_______</a:t>
            </a:r>
            <a:endParaRPr lang="en-US" sz="3200" cap="small" dirty="0">
              <a:latin typeface="+mj-lt"/>
              <a:ea typeface="+mj-ea"/>
              <a:cs typeface="+mj-cs"/>
            </a:endParaRPr>
          </a:p>
          <a:p>
            <a:pPr>
              <a:spcBef>
                <a:spcPts val="0"/>
              </a:spcBef>
            </a:pPr>
            <a:endParaRPr lang="en-US" sz="1800" cap="small" dirty="0">
              <a:latin typeface="+mj-lt"/>
              <a:ea typeface="+mj-ea"/>
              <a:cs typeface="+mj-cs"/>
            </a:endParaRPr>
          </a:p>
          <a:p>
            <a:pPr>
              <a:spcBef>
                <a:spcPts val="0"/>
              </a:spcBef>
            </a:pPr>
            <a:r>
              <a:rPr lang="en-US" sz="4000" cap="small" dirty="0">
                <a:latin typeface="+mj-lt"/>
                <a:ea typeface="+mj-ea"/>
                <a:cs typeface="+mj-cs"/>
              </a:rPr>
              <a:t>Bootcamp Day 1</a:t>
            </a:r>
          </a:p>
        </p:txBody>
      </p:sp>
      <p:pic>
        <p:nvPicPr>
          <p:cNvPr id="7" name="Picture Placeholder 8" descr="20120326medallion0338.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9080500" y="2377440"/>
            <a:ext cx="2732617" cy="2039112"/>
          </a:xfrm>
          <a:prstGeom prst="rect">
            <a:avLst/>
          </a:prstGeom>
        </p:spPr>
      </p:pic>
      <p:pic>
        <p:nvPicPr>
          <p:cNvPr id="17" name="Picture Placeholder 16"/>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355" r="16355"/>
          <a:stretch>
            <a:fillRect/>
          </a:stretch>
        </p:blipFill>
        <p:spPr/>
      </p:pic>
      <p:sp>
        <p:nvSpPr>
          <p:cNvPr id="19" name="Title 18"/>
          <p:cNvSpPr>
            <a:spLocks noGrp="1"/>
          </p:cNvSpPr>
          <p:nvPr>
            <p:ph type="ctrTitle"/>
          </p:nvPr>
        </p:nvSpPr>
        <p:spPr>
          <a:xfrm>
            <a:off x="1066800" y="4953965"/>
            <a:ext cx="10746317" cy="612265"/>
          </a:xfrm>
        </p:spPr>
        <p:txBody>
          <a:bodyPr>
            <a:noAutofit/>
          </a:bodyPr>
          <a:lstStyle/>
          <a:p>
            <a:pPr algn="r"/>
            <a:r>
              <a:rPr lang="en-US" sz="3200" b="1" dirty="0"/>
              <a:t>Michael Ames</a:t>
            </a:r>
          </a:p>
        </p:txBody>
      </p:sp>
    </p:spTree>
    <p:custDataLst>
      <p:tags r:id="rId1"/>
    </p:custDataLst>
    <p:extLst>
      <p:ext uri="{BB962C8B-B14F-4D97-AF65-F5344CB8AC3E}">
        <p14:creationId xmlns:p14="http://schemas.microsoft.com/office/powerpoint/2010/main" val="127964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A4D4E-FEFC-B865-3F77-869B3CD46674}"/>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3335FCA2-2F39-4F59-B9C4-60E2B7E7F052}"/>
              </a:ext>
            </a:extLst>
          </p:cNvPr>
          <p:cNvSpPr>
            <a:spLocks noGrp="1"/>
          </p:cNvSpPr>
          <p:nvPr>
            <p:ph idx="1"/>
          </p:nvPr>
        </p:nvSpPr>
        <p:spPr/>
        <p:txBody>
          <a:bodyPr/>
          <a:lstStyle/>
          <a:p>
            <a:r>
              <a:rPr lang="en-US" sz="2400" b="1" dirty="0"/>
              <a:t>You can expect that this will be challenging!</a:t>
            </a:r>
            <a:r>
              <a:rPr lang="en-US" sz="2000" b="1" dirty="0"/>
              <a:t> </a:t>
            </a:r>
          </a:p>
          <a:p>
            <a:pPr lvl="1"/>
            <a:r>
              <a:rPr lang="en-US" dirty="0"/>
              <a:t>You can’t learn to code overnight. It’ll take deliberate practice and much trial and error.</a:t>
            </a:r>
          </a:p>
          <a:p>
            <a:r>
              <a:rPr lang="en-US" sz="2400" b="1" dirty="0"/>
              <a:t>Read slowly and go step-by-step</a:t>
            </a:r>
            <a:r>
              <a:rPr lang="en-US" sz="2000" b="1" dirty="0"/>
              <a:t>. </a:t>
            </a:r>
          </a:p>
          <a:p>
            <a:pPr lvl="1"/>
            <a:r>
              <a:rPr lang="en-US" dirty="0"/>
              <a:t>The instructions in the coding notebooks may feel overwhelming at first. Read them slowly, and if you’re overwhelmed, go step-by-step to try and solve a problem or get as far as you can.</a:t>
            </a:r>
          </a:p>
          <a:p>
            <a:r>
              <a:rPr lang="en-US" sz="2400" b="1" dirty="0"/>
              <a:t>Be open and curious in the course. </a:t>
            </a:r>
          </a:p>
          <a:p>
            <a:pPr lvl="1"/>
            <a:r>
              <a:rPr lang="en-US" dirty="0"/>
              <a:t>Try things out, type them into the console and see what happens, try extending beyond the exact materials taught. Many learn best by experimenting and exploring.</a:t>
            </a:r>
          </a:p>
          <a:p>
            <a:pPr marL="0" indent="0">
              <a:buNone/>
            </a:pPr>
            <a:endParaRPr lang="en-US" dirty="0"/>
          </a:p>
        </p:txBody>
      </p:sp>
      <p:sp>
        <p:nvSpPr>
          <p:cNvPr id="4" name="Slide Number Placeholder 3">
            <a:extLst>
              <a:ext uri="{FF2B5EF4-FFF2-40B4-BE49-F238E27FC236}">
                <a16:creationId xmlns:a16="http://schemas.microsoft.com/office/drawing/2014/main" id="{2D5BA068-86D1-E14F-B209-20BC2E6729BB}"/>
              </a:ext>
            </a:extLst>
          </p:cNvPr>
          <p:cNvSpPr>
            <a:spLocks noGrp="1"/>
          </p:cNvSpPr>
          <p:nvPr>
            <p:ph type="sldNum" sz="quarter" idx="12"/>
          </p:nvPr>
        </p:nvSpPr>
        <p:spPr/>
        <p:txBody>
          <a:bodyPr/>
          <a:lstStyle/>
          <a:p>
            <a:fld id="{02456A73-CB17-B748-BD2A-A20F5DD59EC7}" type="slidenum">
              <a:rPr lang="en-US" smtClean="0"/>
              <a:pPr/>
              <a:t>10</a:t>
            </a:fld>
            <a:endParaRPr lang="en-US" dirty="0"/>
          </a:p>
        </p:txBody>
      </p:sp>
    </p:spTree>
    <p:extLst>
      <p:ext uri="{BB962C8B-B14F-4D97-AF65-F5344CB8AC3E}">
        <p14:creationId xmlns:p14="http://schemas.microsoft.com/office/powerpoint/2010/main" val="270027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7B6E6-0B79-923D-8AA3-1BA2E1DFB2C1}"/>
              </a:ext>
            </a:extLst>
          </p:cNvPr>
          <p:cNvSpPr>
            <a:spLocks noGrp="1"/>
          </p:cNvSpPr>
          <p:nvPr>
            <p:ph type="title"/>
          </p:nvPr>
        </p:nvSpPr>
        <p:spPr>
          <a:xfrm>
            <a:off x="507407" y="2571750"/>
            <a:ext cx="4340352" cy="1162050"/>
          </a:xfrm>
        </p:spPr>
        <p:txBody>
          <a:bodyPr anchor="b">
            <a:normAutofit/>
          </a:bodyPr>
          <a:lstStyle/>
          <a:p>
            <a:r>
              <a:rPr lang="en-US" dirty="0"/>
              <a:t>Day 1 Agenda </a:t>
            </a:r>
          </a:p>
        </p:txBody>
      </p:sp>
      <p:sp>
        <p:nvSpPr>
          <p:cNvPr id="10" name="Text Placeholder 3">
            <a:extLst>
              <a:ext uri="{FF2B5EF4-FFF2-40B4-BE49-F238E27FC236}">
                <a16:creationId xmlns:a16="http://schemas.microsoft.com/office/drawing/2014/main" id="{CA9BE0C9-28B3-4BD8-3371-2185C426DBF8}"/>
              </a:ext>
            </a:extLst>
          </p:cNvPr>
          <p:cNvSpPr>
            <a:spLocks noGrp="1"/>
          </p:cNvSpPr>
          <p:nvPr>
            <p:ph type="body" sz="half" idx="2"/>
          </p:nvPr>
        </p:nvSpPr>
        <p:spPr>
          <a:xfrm>
            <a:off x="508124" y="3733801"/>
            <a:ext cx="4340352" cy="2392363"/>
          </a:xfrm>
        </p:spPr>
        <p:txBody>
          <a:bodyPr>
            <a:normAutofit/>
          </a:bodyPr>
          <a:lstStyle/>
          <a:p>
            <a:pPr algn="ctr"/>
            <a:r>
              <a:rPr lang="en-US" sz="2000" dirty="0"/>
              <a:t>"Technology is nothing. What's important is that you have a faith in people, that they're basically good and smart, and if you give them tools, they'll do wonderful things with them." - Steve Jobs</a:t>
            </a:r>
          </a:p>
        </p:txBody>
      </p:sp>
      <p:graphicFrame>
        <p:nvGraphicFramePr>
          <p:cNvPr id="6" name="Content Placeholder 2">
            <a:extLst>
              <a:ext uri="{FF2B5EF4-FFF2-40B4-BE49-F238E27FC236}">
                <a16:creationId xmlns:a16="http://schemas.microsoft.com/office/drawing/2014/main" id="{DC309677-B16D-B6B8-D158-EB7DE4DDF941}"/>
              </a:ext>
            </a:extLst>
          </p:cNvPr>
          <p:cNvGraphicFramePr>
            <a:graphicFrameLocks noGrp="1"/>
          </p:cNvGraphicFramePr>
          <p:nvPr>
            <p:ph idx="1"/>
            <p:extLst>
              <p:ext uri="{D42A27DB-BD31-4B8C-83A1-F6EECF244321}">
                <p14:modId xmlns:p14="http://schemas.microsoft.com/office/powerpoint/2010/main" val="2812951602"/>
              </p:ext>
            </p:extLst>
          </p:nvPr>
        </p:nvGraphicFramePr>
        <p:xfrm>
          <a:off x="5558368" y="273051"/>
          <a:ext cx="6129865"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hidden="1">
            <a:extLst>
              <a:ext uri="{FF2B5EF4-FFF2-40B4-BE49-F238E27FC236}">
                <a16:creationId xmlns:a16="http://schemas.microsoft.com/office/drawing/2014/main" id="{A21458C9-0790-F711-BDEF-F0693AF3553F}"/>
              </a:ext>
            </a:extLst>
          </p:cNvPr>
          <p:cNvSpPr>
            <a:spLocks noGrp="1"/>
          </p:cNvSpPr>
          <p:nvPr>
            <p:ph type="sldNum" sz="quarter" idx="4294967295"/>
          </p:nvPr>
        </p:nvSpPr>
        <p:spPr>
          <a:xfrm>
            <a:off x="11166412" y="6426788"/>
            <a:ext cx="738717" cy="365125"/>
          </a:xfrm>
        </p:spPr>
        <p:txBody>
          <a:bodyPr/>
          <a:lstStyle/>
          <a:p>
            <a:pPr>
              <a:spcAft>
                <a:spcPts val="600"/>
              </a:spcAft>
            </a:pPr>
            <a:fld id="{02456A73-CB17-B748-BD2A-A20F5DD59EC7}" type="slidenum">
              <a:rPr lang="en-US" smtClean="0"/>
              <a:pPr>
                <a:spcAft>
                  <a:spcPts val="600"/>
                </a:spcAft>
              </a:pPr>
              <a:t>11</a:t>
            </a:fld>
            <a:endParaRPr lang="en-US"/>
          </a:p>
        </p:txBody>
      </p:sp>
    </p:spTree>
    <p:extLst>
      <p:ext uri="{BB962C8B-B14F-4D97-AF65-F5344CB8AC3E}">
        <p14:creationId xmlns:p14="http://schemas.microsoft.com/office/powerpoint/2010/main" val="2202690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83E4-5629-41C7-A044-17DB46B70309}"/>
              </a:ext>
            </a:extLst>
          </p:cNvPr>
          <p:cNvSpPr>
            <a:spLocks noGrp="1"/>
          </p:cNvSpPr>
          <p:nvPr>
            <p:ph type="title"/>
          </p:nvPr>
        </p:nvSpPr>
        <p:spPr/>
        <p:txBody>
          <a:bodyPr/>
          <a:lstStyle/>
          <a:p>
            <a:r>
              <a:rPr lang="en-US" dirty="0"/>
              <a:t>Day 1 Goals</a:t>
            </a:r>
          </a:p>
        </p:txBody>
      </p:sp>
      <p:sp>
        <p:nvSpPr>
          <p:cNvPr id="4" name="Slide Number Placeholder 3">
            <a:extLst>
              <a:ext uri="{FF2B5EF4-FFF2-40B4-BE49-F238E27FC236}">
                <a16:creationId xmlns:a16="http://schemas.microsoft.com/office/drawing/2014/main" id="{EEB9BA8F-9256-45D2-B661-29150D539D50}"/>
              </a:ext>
            </a:extLst>
          </p:cNvPr>
          <p:cNvSpPr>
            <a:spLocks noGrp="1"/>
          </p:cNvSpPr>
          <p:nvPr>
            <p:ph type="sldNum" sz="quarter" idx="12"/>
          </p:nvPr>
        </p:nvSpPr>
        <p:spPr/>
        <p:txBody>
          <a:bodyPr/>
          <a:lstStyle/>
          <a:p>
            <a:fld id="{02456A73-CB17-B748-BD2A-A20F5DD59EC7}" type="slidenum">
              <a:rPr lang="en-US" smtClean="0"/>
              <a:pPr/>
              <a:t>12</a:t>
            </a:fld>
            <a:endParaRPr lang="en-US" dirty="0"/>
          </a:p>
        </p:txBody>
      </p:sp>
      <p:pic>
        <p:nvPicPr>
          <p:cNvPr id="6" name="Graphic 5" descr="Checkbox Checked with solid fill">
            <a:extLst>
              <a:ext uri="{FF2B5EF4-FFF2-40B4-BE49-F238E27FC236}">
                <a16:creationId xmlns:a16="http://schemas.microsoft.com/office/drawing/2014/main" id="{3C2839C8-A522-4481-AD10-2180173A43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633" y="1600200"/>
            <a:ext cx="986614" cy="986614"/>
          </a:xfrm>
          <a:prstGeom prst="rect">
            <a:avLst/>
          </a:prstGeom>
        </p:spPr>
      </p:pic>
      <p:sp>
        <p:nvSpPr>
          <p:cNvPr id="7" name="Content Placeholder 2">
            <a:extLst>
              <a:ext uri="{FF2B5EF4-FFF2-40B4-BE49-F238E27FC236}">
                <a16:creationId xmlns:a16="http://schemas.microsoft.com/office/drawing/2014/main" id="{13AB053D-DBEE-4141-8C79-534A533F8640}"/>
              </a:ext>
            </a:extLst>
          </p:cNvPr>
          <p:cNvSpPr txBox="1">
            <a:spLocks/>
          </p:cNvSpPr>
          <p:nvPr/>
        </p:nvSpPr>
        <p:spPr>
          <a:xfrm>
            <a:off x="1651247" y="1844715"/>
            <a:ext cx="9088470" cy="497586"/>
          </a:xfrm>
          <a:prstGeom prst="rect">
            <a:avLst/>
          </a:prstGeom>
        </p:spPr>
        <p:txBody>
          <a:bodyPr vert="horz" lIns="91440" tIns="45720" rIns="91440" bIns="45720" rtlCol="0">
            <a:normAutofit lnSpcReduction="1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buNone/>
            </a:pPr>
            <a:r>
              <a:rPr lang="en-US" sz="2800" dirty="0"/>
              <a:t>Able to recognize and open a Notebook from Google Drive</a:t>
            </a:r>
          </a:p>
        </p:txBody>
      </p:sp>
      <p:pic>
        <p:nvPicPr>
          <p:cNvPr id="8" name="Graphic 7" descr="Checkbox Checked with solid fill">
            <a:extLst>
              <a:ext uri="{FF2B5EF4-FFF2-40B4-BE49-F238E27FC236}">
                <a16:creationId xmlns:a16="http://schemas.microsoft.com/office/drawing/2014/main" id="{B3E19550-461C-4B98-BE9B-BA623CE04D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633" y="2757091"/>
            <a:ext cx="986614" cy="986614"/>
          </a:xfrm>
          <a:prstGeom prst="rect">
            <a:avLst/>
          </a:prstGeom>
        </p:spPr>
      </p:pic>
      <p:sp>
        <p:nvSpPr>
          <p:cNvPr id="9" name="Content Placeholder 2">
            <a:extLst>
              <a:ext uri="{FF2B5EF4-FFF2-40B4-BE49-F238E27FC236}">
                <a16:creationId xmlns:a16="http://schemas.microsoft.com/office/drawing/2014/main" id="{123CC6D1-D6BB-4B86-B307-BB664F4CEFEB}"/>
              </a:ext>
            </a:extLst>
          </p:cNvPr>
          <p:cNvSpPr txBox="1">
            <a:spLocks/>
          </p:cNvSpPr>
          <p:nvPr/>
        </p:nvSpPr>
        <p:spPr>
          <a:xfrm>
            <a:off x="1651247" y="3001606"/>
            <a:ext cx="9088470" cy="497586"/>
          </a:xfrm>
          <a:prstGeom prst="rect">
            <a:avLst/>
          </a:prstGeom>
        </p:spPr>
        <p:txBody>
          <a:bodyPr vert="horz" lIns="91440" tIns="45720" rIns="91440" bIns="45720" rtlCol="0">
            <a:normAutofit lnSpcReduction="1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buNone/>
            </a:pPr>
            <a:r>
              <a:rPr lang="en-US" sz="2800" dirty="0"/>
              <a:t>Run lines of python code in a notebook</a:t>
            </a:r>
          </a:p>
        </p:txBody>
      </p:sp>
      <p:pic>
        <p:nvPicPr>
          <p:cNvPr id="10" name="Graphic 9" descr="Checkbox Checked with solid fill">
            <a:extLst>
              <a:ext uri="{FF2B5EF4-FFF2-40B4-BE49-F238E27FC236}">
                <a16:creationId xmlns:a16="http://schemas.microsoft.com/office/drawing/2014/main" id="{16EBCEB5-72D9-48DD-A6B4-DD72FB2BD6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633" y="3913982"/>
            <a:ext cx="986614" cy="986614"/>
          </a:xfrm>
          <a:prstGeom prst="rect">
            <a:avLst/>
          </a:prstGeom>
        </p:spPr>
      </p:pic>
      <p:sp>
        <p:nvSpPr>
          <p:cNvPr id="11" name="Content Placeholder 2">
            <a:extLst>
              <a:ext uri="{FF2B5EF4-FFF2-40B4-BE49-F238E27FC236}">
                <a16:creationId xmlns:a16="http://schemas.microsoft.com/office/drawing/2014/main" id="{9B89C5BA-9940-4701-BBC1-043F3BA71979}"/>
              </a:ext>
            </a:extLst>
          </p:cNvPr>
          <p:cNvSpPr txBox="1">
            <a:spLocks/>
          </p:cNvSpPr>
          <p:nvPr/>
        </p:nvSpPr>
        <p:spPr>
          <a:xfrm>
            <a:off x="1651247" y="4158497"/>
            <a:ext cx="9088470" cy="497586"/>
          </a:xfrm>
          <a:prstGeom prst="rect">
            <a:avLst/>
          </a:prstGeom>
        </p:spPr>
        <p:txBody>
          <a:bodyPr vert="horz" lIns="91440" tIns="45720" rIns="91440" bIns="45720" rtlCol="0">
            <a:normAutofit lnSpcReduction="1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buNone/>
            </a:pPr>
            <a:r>
              <a:rPr lang="en-US" sz="2800" dirty="0"/>
              <a:t>Create and manipulate numeric and string variables</a:t>
            </a:r>
          </a:p>
        </p:txBody>
      </p:sp>
      <p:pic>
        <p:nvPicPr>
          <p:cNvPr id="14" name="Graphic 13" descr="Checkbox Checked with solid fill">
            <a:extLst>
              <a:ext uri="{FF2B5EF4-FFF2-40B4-BE49-F238E27FC236}">
                <a16:creationId xmlns:a16="http://schemas.microsoft.com/office/drawing/2014/main" id="{8FA56AA4-D389-458A-80FE-0A0941B21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633" y="5070873"/>
            <a:ext cx="986614" cy="986614"/>
          </a:xfrm>
          <a:prstGeom prst="rect">
            <a:avLst/>
          </a:prstGeom>
        </p:spPr>
      </p:pic>
      <p:sp>
        <p:nvSpPr>
          <p:cNvPr id="15" name="Content Placeholder 2">
            <a:extLst>
              <a:ext uri="{FF2B5EF4-FFF2-40B4-BE49-F238E27FC236}">
                <a16:creationId xmlns:a16="http://schemas.microsoft.com/office/drawing/2014/main" id="{17A7FC36-045B-46E4-9608-703EA0B948E8}"/>
              </a:ext>
            </a:extLst>
          </p:cNvPr>
          <p:cNvSpPr txBox="1">
            <a:spLocks/>
          </p:cNvSpPr>
          <p:nvPr/>
        </p:nvSpPr>
        <p:spPr>
          <a:xfrm>
            <a:off x="1651247" y="5315388"/>
            <a:ext cx="9088470" cy="497586"/>
          </a:xfrm>
          <a:prstGeom prst="rect">
            <a:avLst/>
          </a:prstGeom>
        </p:spPr>
        <p:txBody>
          <a:bodyPr vert="horz" lIns="91440" tIns="45720" rIns="91440" bIns="45720" rtlCol="0">
            <a:normAutofit lnSpcReduction="1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buNone/>
            </a:pPr>
            <a:r>
              <a:rPr lang="en-US" sz="2800" dirty="0"/>
              <a:t>Use print() to output a variety of results. </a:t>
            </a:r>
          </a:p>
        </p:txBody>
      </p:sp>
    </p:spTree>
    <p:extLst>
      <p:ext uri="{BB962C8B-B14F-4D97-AF65-F5344CB8AC3E}">
        <p14:creationId xmlns:p14="http://schemas.microsoft.com/office/powerpoint/2010/main" val="106933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7C5C-45D2-5B3E-7D05-D101098ADD40}"/>
              </a:ext>
            </a:extLst>
          </p:cNvPr>
          <p:cNvSpPr>
            <a:spLocks noGrp="1"/>
          </p:cNvSpPr>
          <p:nvPr>
            <p:ph type="title"/>
          </p:nvPr>
        </p:nvSpPr>
        <p:spPr/>
        <p:txBody>
          <a:bodyPr/>
          <a:lstStyle/>
          <a:p>
            <a:r>
              <a:rPr lang="en-US" dirty="0"/>
              <a:t>Overview of Python and its applications </a:t>
            </a:r>
          </a:p>
        </p:txBody>
      </p:sp>
      <p:sp>
        <p:nvSpPr>
          <p:cNvPr id="3" name="Content Placeholder 2">
            <a:extLst>
              <a:ext uri="{FF2B5EF4-FFF2-40B4-BE49-F238E27FC236}">
                <a16:creationId xmlns:a16="http://schemas.microsoft.com/office/drawing/2014/main" id="{AA3AB90D-21AE-FE83-914B-F8C3B0921618}"/>
              </a:ext>
            </a:extLst>
          </p:cNvPr>
          <p:cNvSpPr>
            <a:spLocks noGrp="1"/>
          </p:cNvSpPr>
          <p:nvPr>
            <p:ph idx="1"/>
          </p:nvPr>
        </p:nvSpPr>
        <p:spPr/>
        <p:txBody>
          <a:bodyPr>
            <a:normAutofit lnSpcReduction="10000"/>
          </a:bodyPr>
          <a:lstStyle/>
          <a:p>
            <a:pPr marL="0" indent="0" algn="ctr">
              <a:buNone/>
            </a:pPr>
            <a:r>
              <a:rPr lang="en-US" b="0" i="0" dirty="0">
                <a:solidFill>
                  <a:srgbClr val="212529"/>
                </a:solidFill>
                <a:effectLst/>
                <a:latin typeface="Lato" panose="020F0502020204030203" pitchFamily="34" charset="0"/>
              </a:rPr>
              <a:t>Python is an </a:t>
            </a:r>
            <a:r>
              <a:rPr lang="en-US" b="0" i="1" dirty="0">
                <a:solidFill>
                  <a:srgbClr val="212529"/>
                </a:solidFill>
                <a:effectLst/>
                <a:latin typeface="Lato" panose="020F0502020204030203" pitchFamily="34" charset="0"/>
              </a:rPr>
              <a:t>interpreted</a:t>
            </a:r>
            <a:r>
              <a:rPr lang="en-US" b="0" i="0" dirty="0">
                <a:solidFill>
                  <a:srgbClr val="212529"/>
                </a:solidFill>
                <a:effectLst/>
                <a:latin typeface="Lato" panose="020F0502020204030203" pitchFamily="34" charset="0"/>
              </a:rPr>
              <a:t> language. The Python interpreter runs a program by executing </a:t>
            </a:r>
            <a:r>
              <a:rPr lang="en-US" b="1" i="0" u="sng" dirty="0">
                <a:solidFill>
                  <a:srgbClr val="212529"/>
                </a:solidFill>
                <a:effectLst/>
                <a:latin typeface="Lato" panose="020F0502020204030203" pitchFamily="34" charset="0"/>
              </a:rPr>
              <a:t>one statement at a time</a:t>
            </a:r>
            <a:r>
              <a:rPr lang="en-US" b="0" i="0" dirty="0">
                <a:solidFill>
                  <a:srgbClr val="212529"/>
                </a:solidFill>
                <a:effectLst/>
                <a:latin typeface="Lato" panose="020F0502020204030203" pitchFamily="34" charset="0"/>
              </a:rPr>
              <a:t>.</a:t>
            </a:r>
          </a:p>
          <a:p>
            <a:r>
              <a:rPr lang="en-US" dirty="0">
                <a:solidFill>
                  <a:srgbClr val="212529"/>
                </a:solidFill>
                <a:latin typeface="Lato" panose="020F0502020204030203" pitchFamily="34" charset="0"/>
              </a:rPr>
              <a:t>Why Python?</a:t>
            </a:r>
          </a:p>
          <a:p>
            <a:pPr lvl="1"/>
            <a:r>
              <a:rPr lang="en-US" dirty="0"/>
              <a:t>General-purpose programming language</a:t>
            </a:r>
          </a:p>
          <a:p>
            <a:pPr lvl="1"/>
            <a:r>
              <a:rPr lang="en-US" dirty="0"/>
              <a:t>Simple and readable syntax</a:t>
            </a:r>
          </a:p>
          <a:p>
            <a:pPr lvl="1"/>
            <a:r>
              <a:rPr lang="en-US" dirty="0"/>
              <a:t>Extensive library ecosystem for various tasks</a:t>
            </a:r>
          </a:p>
          <a:p>
            <a:pPr lvl="1"/>
            <a:r>
              <a:rPr lang="en-US" dirty="0"/>
              <a:t>Python is the language of Cloud Computing, Analytics, Machine Learning and AI </a:t>
            </a:r>
          </a:p>
          <a:p>
            <a:r>
              <a:rPr lang="en-US" dirty="0"/>
              <a:t>Why Notebooks? </a:t>
            </a:r>
          </a:p>
          <a:p>
            <a:pPr lvl="1"/>
            <a:r>
              <a:rPr lang="en-US" dirty="0"/>
              <a:t>Interactive and Exploratory Data Analysis</a:t>
            </a:r>
          </a:p>
          <a:p>
            <a:pPr lvl="1"/>
            <a:r>
              <a:rPr lang="en-US" dirty="0"/>
              <a:t>Documentation and Reproducibility</a:t>
            </a:r>
          </a:p>
          <a:p>
            <a:pPr lvl="1"/>
            <a:r>
              <a:rPr lang="en-US" dirty="0"/>
              <a:t>Collaboration and Communication</a:t>
            </a:r>
          </a:p>
        </p:txBody>
      </p:sp>
      <p:sp>
        <p:nvSpPr>
          <p:cNvPr id="4" name="Slide Number Placeholder 3">
            <a:extLst>
              <a:ext uri="{FF2B5EF4-FFF2-40B4-BE49-F238E27FC236}">
                <a16:creationId xmlns:a16="http://schemas.microsoft.com/office/drawing/2014/main" id="{383AA208-4943-59F8-C1AE-B0947D5376D4}"/>
              </a:ext>
            </a:extLst>
          </p:cNvPr>
          <p:cNvSpPr>
            <a:spLocks noGrp="1"/>
          </p:cNvSpPr>
          <p:nvPr>
            <p:ph type="sldNum" sz="quarter" idx="12"/>
          </p:nvPr>
        </p:nvSpPr>
        <p:spPr/>
        <p:txBody>
          <a:bodyPr/>
          <a:lstStyle/>
          <a:p>
            <a:fld id="{02456A73-CB17-B748-BD2A-A20F5DD59EC7}" type="slidenum">
              <a:rPr lang="en-US" smtClean="0"/>
              <a:pPr/>
              <a:t>13</a:t>
            </a:fld>
            <a:endParaRPr lang="en-US" dirty="0"/>
          </a:p>
        </p:txBody>
      </p:sp>
    </p:spTree>
    <p:extLst>
      <p:ext uri="{BB962C8B-B14F-4D97-AF65-F5344CB8AC3E}">
        <p14:creationId xmlns:p14="http://schemas.microsoft.com/office/powerpoint/2010/main" val="3544812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6506-5B66-42D3-A8E6-F250D5B3E7F8}"/>
              </a:ext>
            </a:extLst>
          </p:cNvPr>
          <p:cNvSpPr>
            <a:spLocks noGrp="1"/>
          </p:cNvSpPr>
          <p:nvPr>
            <p:ph type="title"/>
          </p:nvPr>
        </p:nvSpPr>
        <p:spPr/>
        <p:txBody>
          <a:bodyPr/>
          <a:lstStyle/>
          <a:p>
            <a:r>
              <a:rPr lang="en-US" dirty="0"/>
              <a:t>Google Colabratory &amp; Notebooks</a:t>
            </a:r>
          </a:p>
        </p:txBody>
      </p:sp>
      <p:sp>
        <p:nvSpPr>
          <p:cNvPr id="3" name="Content Placeholder 2">
            <a:extLst>
              <a:ext uri="{FF2B5EF4-FFF2-40B4-BE49-F238E27FC236}">
                <a16:creationId xmlns:a16="http://schemas.microsoft.com/office/drawing/2014/main" id="{E9852B52-E0F3-7DF7-85A5-DAAD87410EC2}"/>
              </a:ext>
            </a:extLst>
          </p:cNvPr>
          <p:cNvSpPr>
            <a:spLocks noGrp="1"/>
          </p:cNvSpPr>
          <p:nvPr>
            <p:ph idx="1"/>
          </p:nvPr>
        </p:nvSpPr>
        <p:spPr>
          <a:xfrm>
            <a:off x="664633" y="1981201"/>
            <a:ext cx="6139123" cy="4144963"/>
          </a:xfrm>
        </p:spPr>
        <p:txBody>
          <a:bodyPr>
            <a:normAutofit fontScale="92500"/>
          </a:bodyPr>
          <a:lstStyle/>
          <a:p>
            <a:r>
              <a:rPr lang="en-US" dirty="0"/>
              <a:t>Google Colaboratory(</a:t>
            </a:r>
            <a:r>
              <a:rPr lang="en-US" dirty="0" err="1"/>
              <a:t>Colab</a:t>
            </a:r>
            <a:r>
              <a:rPr lang="en-US" dirty="0"/>
              <a:t>) - cloud-based Jupyter notebook provided by Google.</a:t>
            </a:r>
          </a:p>
          <a:p>
            <a:r>
              <a:rPr lang="en-US" dirty="0"/>
              <a:t>Key Features:</a:t>
            </a:r>
          </a:p>
          <a:p>
            <a:pPr lvl="1"/>
            <a:r>
              <a:rPr lang="en-US" b="1" dirty="0"/>
              <a:t>Cloud-based</a:t>
            </a:r>
            <a:r>
              <a:rPr lang="en-US" dirty="0"/>
              <a:t>: </a:t>
            </a:r>
            <a:r>
              <a:rPr lang="en-US" dirty="0" err="1"/>
              <a:t>Colab</a:t>
            </a:r>
            <a:r>
              <a:rPr lang="en-US" dirty="0"/>
              <a:t> runs on Google's cloud infrastructure, allowing users to access computational resources without the need for local installations or setups.</a:t>
            </a:r>
          </a:p>
          <a:p>
            <a:pPr lvl="1"/>
            <a:r>
              <a:rPr lang="en-US" b="1" dirty="0"/>
              <a:t>Free Access</a:t>
            </a:r>
            <a:r>
              <a:rPr lang="en-US" dirty="0"/>
              <a:t>: </a:t>
            </a:r>
            <a:r>
              <a:rPr lang="en-US" dirty="0" err="1"/>
              <a:t>Colab</a:t>
            </a:r>
            <a:r>
              <a:rPr lang="en-US" dirty="0"/>
              <a:t> is available for free, wide range of pre-installed libraries and tools</a:t>
            </a:r>
          </a:p>
          <a:p>
            <a:pPr lvl="1"/>
            <a:r>
              <a:rPr lang="en-US" b="1" dirty="0"/>
              <a:t>Interactive Notebooks</a:t>
            </a:r>
            <a:r>
              <a:rPr lang="en-US" dirty="0"/>
              <a:t>: </a:t>
            </a:r>
            <a:r>
              <a:rPr lang="en-US" dirty="0" err="1"/>
              <a:t>Colab</a:t>
            </a:r>
            <a:r>
              <a:rPr lang="en-US" dirty="0"/>
              <a:t> provides a Jupyter notebook interface that supports code execution, documentation, and visualizations in a single environment.</a:t>
            </a:r>
          </a:p>
          <a:p>
            <a:pPr lvl="1"/>
            <a:r>
              <a:rPr lang="en-US" b="1" dirty="0"/>
              <a:t>Integration with Google </a:t>
            </a:r>
            <a:r>
              <a:rPr lang="en-US" dirty="0"/>
              <a:t>Services: </a:t>
            </a:r>
            <a:r>
              <a:rPr lang="en-US" dirty="0" err="1"/>
              <a:t>Colab</a:t>
            </a:r>
            <a:r>
              <a:rPr lang="en-US" dirty="0"/>
              <a:t> integrates with Google services :  Google Drive, Google Sheets, and more. </a:t>
            </a:r>
          </a:p>
        </p:txBody>
      </p:sp>
      <p:sp>
        <p:nvSpPr>
          <p:cNvPr id="4" name="Slide Number Placeholder 3">
            <a:extLst>
              <a:ext uri="{FF2B5EF4-FFF2-40B4-BE49-F238E27FC236}">
                <a16:creationId xmlns:a16="http://schemas.microsoft.com/office/drawing/2014/main" id="{CD40AAC5-3FEE-2F8C-EAF6-524BAB26C7B9}"/>
              </a:ext>
            </a:extLst>
          </p:cNvPr>
          <p:cNvSpPr>
            <a:spLocks noGrp="1"/>
          </p:cNvSpPr>
          <p:nvPr>
            <p:ph type="sldNum" sz="quarter" idx="12"/>
          </p:nvPr>
        </p:nvSpPr>
        <p:spPr/>
        <p:txBody>
          <a:bodyPr/>
          <a:lstStyle/>
          <a:p>
            <a:fld id="{02456A73-CB17-B748-BD2A-A20F5DD59EC7}" type="slidenum">
              <a:rPr lang="en-US" smtClean="0"/>
              <a:pPr/>
              <a:t>14</a:t>
            </a:fld>
            <a:endParaRPr lang="en-US" dirty="0"/>
          </a:p>
        </p:txBody>
      </p:sp>
      <p:sp>
        <p:nvSpPr>
          <p:cNvPr id="5" name="Text Placeholder 4">
            <a:extLst>
              <a:ext uri="{FF2B5EF4-FFF2-40B4-BE49-F238E27FC236}">
                <a16:creationId xmlns:a16="http://schemas.microsoft.com/office/drawing/2014/main" id="{DBC69370-D8DA-4D01-8430-30DD3FBCB27E}"/>
              </a:ext>
            </a:extLst>
          </p:cNvPr>
          <p:cNvSpPr>
            <a:spLocks noGrp="1"/>
          </p:cNvSpPr>
          <p:nvPr>
            <p:ph type="body" sz="half" idx="2"/>
          </p:nvPr>
        </p:nvSpPr>
        <p:spPr/>
        <p:txBody>
          <a:bodyPr/>
          <a:lstStyle/>
          <a:p>
            <a:r>
              <a:rPr lang="en-US" dirty="0"/>
              <a:t>https://</a:t>
            </a:r>
            <a:r>
              <a:rPr lang="en-US" dirty="0" err="1"/>
              <a:t>colab.research.google.com</a:t>
            </a:r>
            <a:r>
              <a:rPr lang="en-US" dirty="0"/>
              <a:t>/</a:t>
            </a:r>
          </a:p>
        </p:txBody>
      </p:sp>
      <p:pic>
        <p:nvPicPr>
          <p:cNvPr id="6" name="Picture 5">
            <a:extLst>
              <a:ext uri="{FF2B5EF4-FFF2-40B4-BE49-F238E27FC236}">
                <a16:creationId xmlns:a16="http://schemas.microsoft.com/office/drawing/2014/main" id="{E9C1717E-CEA3-5EDE-633E-A1042902D11E}"/>
              </a:ext>
            </a:extLst>
          </p:cNvPr>
          <p:cNvPicPr>
            <a:picLocks noChangeAspect="1"/>
          </p:cNvPicPr>
          <p:nvPr/>
        </p:nvPicPr>
        <p:blipFill>
          <a:blip r:embed="rId2"/>
          <a:stretch>
            <a:fillRect/>
          </a:stretch>
        </p:blipFill>
        <p:spPr>
          <a:xfrm>
            <a:off x="7015503" y="2522256"/>
            <a:ext cx="4797614" cy="3519581"/>
          </a:xfrm>
          <a:prstGeom prst="rect">
            <a:avLst/>
          </a:prstGeom>
        </p:spPr>
      </p:pic>
    </p:spTree>
    <p:extLst>
      <p:ext uri="{BB962C8B-B14F-4D97-AF65-F5344CB8AC3E}">
        <p14:creationId xmlns:p14="http://schemas.microsoft.com/office/powerpoint/2010/main" val="344028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gratulations to Amy Ames for winning the Your Best Photo Of 2017 with the image, “Fresh Catch.”">
            <a:extLst>
              <a:ext uri="{FF2B5EF4-FFF2-40B4-BE49-F238E27FC236}">
                <a16:creationId xmlns:a16="http://schemas.microsoft.com/office/drawing/2014/main" id="{D1C63860-D63E-F652-080F-7B78E810747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915" b="2816"/>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15</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5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5900057" y="152400"/>
            <a:ext cx="6096000" cy="1200329"/>
          </a:xfrm>
          <a:prstGeom prst="rect">
            <a:avLst/>
          </a:prstGeom>
          <a:noFill/>
        </p:spPr>
        <p:txBody>
          <a:bodyPr wrap="square" rtlCol="0">
            <a:spAutoFit/>
          </a:bodyPr>
          <a:lstStyle/>
          <a:p>
            <a:r>
              <a:rPr lang="en-US" dirty="0"/>
              <a:t>Make a New Notebook</a:t>
            </a:r>
          </a:p>
          <a:p>
            <a:pPr marL="342900" indent="-342900">
              <a:buFont typeface="+mj-lt"/>
              <a:buAutoNum type="arabicPeriod"/>
            </a:pPr>
            <a:r>
              <a:rPr lang="en-US" dirty="0"/>
              <a:t>In a browser</a:t>
            </a:r>
          </a:p>
          <a:p>
            <a:pPr marL="342900" indent="-342900">
              <a:buFont typeface="+mj-lt"/>
              <a:buAutoNum type="arabicPeriod"/>
            </a:pPr>
            <a:r>
              <a:rPr lang="en-US" dirty="0"/>
              <a:t>Go to </a:t>
            </a:r>
            <a:r>
              <a:rPr lang="en-US" dirty="0" err="1"/>
              <a:t>colab.research.com</a:t>
            </a:r>
            <a:endParaRPr lang="en-US" dirty="0"/>
          </a:p>
          <a:p>
            <a:pPr marL="342900" indent="-342900">
              <a:buFont typeface="+mj-lt"/>
              <a:buAutoNum type="arabicPeriod"/>
            </a:pPr>
            <a:r>
              <a:rPr lang="en-US" dirty="0"/>
              <a:t>Click New Notebook</a:t>
            </a:r>
          </a:p>
        </p:txBody>
      </p:sp>
    </p:spTree>
    <p:extLst>
      <p:ext uri="{BB962C8B-B14F-4D97-AF65-F5344CB8AC3E}">
        <p14:creationId xmlns:p14="http://schemas.microsoft.com/office/powerpoint/2010/main" val="342013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2A24-BC75-408C-10D9-34C8A7A79ACB}"/>
              </a:ext>
            </a:extLst>
          </p:cNvPr>
          <p:cNvSpPr>
            <a:spLocks noGrp="1"/>
          </p:cNvSpPr>
          <p:nvPr>
            <p:ph type="title"/>
          </p:nvPr>
        </p:nvSpPr>
        <p:spPr/>
        <p:txBody>
          <a:bodyPr/>
          <a:lstStyle/>
          <a:p>
            <a:r>
              <a:rPr lang="en-US" dirty="0"/>
              <a:t>Google Drive</a:t>
            </a:r>
          </a:p>
        </p:txBody>
      </p:sp>
      <p:pic>
        <p:nvPicPr>
          <p:cNvPr id="7" name="Content Placeholder 6">
            <a:extLst>
              <a:ext uri="{FF2B5EF4-FFF2-40B4-BE49-F238E27FC236}">
                <a16:creationId xmlns:a16="http://schemas.microsoft.com/office/drawing/2014/main" id="{2DEC69DF-F456-82FA-2C78-B2F57CAB181B}"/>
              </a:ext>
            </a:extLst>
          </p:cNvPr>
          <p:cNvPicPr>
            <a:picLocks noGrp="1" noChangeAspect="1"/>
          </p:cNvPicPr>
          <p:nvPr>
            <p:ph idx="1"/>
          </p:nvPr>
        </p:nvPicPr>
        <p:blipFill>
          <a:blip r:embed="rId2"/>
          <a:stretch>
            <a:fillRect/>
          </a:stretch>
        </p:blipFill>
        <p:spPr>
          <a:xfrm>
            <a:off x="5144148" y="2124635"/>
            <a:ext cx="6447720" cy="4144963"/>
          </a:xfrm>
          <a:prstGeom prst="rect">
            <a:avLst/>
          </a:prstGeom>
        </p:spPr>
      </p:pic>
      <p:sp>
        <p:nvSpPr>
          <p:cNvPr id="4" name="Slide Number Placeholder 3">
            <a:extLst>
              <a:ext uri="{FF2B5EF4-FFF2-40B4-BE49-F238E27FC236}">
                <a16:creationId xmlns:a16="http://schemas.microsoft.com/office/drawing/2014/main" id="{9D1D30D3-BC25-81CF-4761-97DE8180A48B}"/>
              </a:ext>
            </a:extLst>
          </p:cNvPr>
          <p:cNvSpPr>
            <a:spLocks noGrp="1"/>
          </p:cNvSpPr>
          <p:nvPr>
            <p:ph type="sldNum" sz="quarter" idx="12"/>
          </p:nvPr>
        </p:nvSpPr>
        <p:spPr/>
        <p:txBody>
          <a:bodyPr/>
          <a:lstStyle/>
          <a:p>
            <a:fld id="{02456A73-CB17-B748-BD2A-A20F5DD59EC7}" type="slidenum">
              <a:rPr lang="en-US" smtClean="0"/>
              <a:pPr/>
              <a:t>16</a:t>
            </a:fld>
            <a:endParaRPr lang="en-US" dirty="0"/>
          </a:p>
        </p:txBody>
      </p:sp>
      <p:sp>
        <p:nvSpPr>
          <p:cNvPr id="6" name="Text Placeholder 5">
            <a:extLst>
              <a:ext uri="{FF2B5EF4-FFF2-40B4-BE49-F238E27FC236}">
                <a16:creationId xmlns:a16="http://schemas.microsoft.com/office/drawing/2014/main" id="{17F2156E-1516-96CA-F5EA-7287594D65FF}"/>
              </a:ext>
            </a:extLst>
          </p:cNvPr>
          <p:cNvSpPr>
            <a:spLocks noGrp="1"/>
          </p:cNvSpPr>
          <p:nvPr>
            <p:ph type="body" sz="half" idx="2"/>
          </p:nvPr>
        </p:nvSpPr>
        <p:spPr/>
        <p:txBody>
          <a:bodyPr/>
          <a:lstStyle/>
          <a:p>
            <a:r>
              <a:rPr lang="en-US" dirty="0"/>
              <a:t>https://</a:t>
            </a:r>
            <a:r>
              <a:rPr lang="en-US" dirty="0" err="1"/>
              <a:t>drive.google.com</a:t>
            </a:r>
            <a:r>
              <a:rPr lang="en-US" dirty="0"/>
              <a:t>/drive</a:t>
            </a:r>
          </a:p>
        </p:txBody>
      </p:sp>
      <p:sp>
        <p:nvSpPr>
          <p:cNvPr id="8" name="TextBox 7">
            <a:extLst>
              <a:ext uri="{FF2B5EF4-FFF2-40B4-BE49-F238E27FC236}">
                <a16:creationId xmlns:a16="http://schemas.microsoft.com/office/drawing/2014/main" id="{7B9C6C9B-71A5-836A-C87C-2543F0334E13}"/>
              </a:ext>
            </a:extLst>
          </p:cNvPr>
          <p:cNvSpPr txBox="1"/>
          <p:nvPr/>
        </p:nvSpPr>
        <p:spPr>
          <a:xfrm>
            <a:off x="664633" y="2433234"/>
            <a:ext cx="3969360" cy="369332"/>
          </a:xfrm>
          <a:prstGeom prst="rect">
            <a:avLst/>
          </a:prstGeom>
          <a:noFill/>
        </p:spPr>
        <p:txBody>
          <a:bodyPr wrap="square" rtlCol="0">
            <a:spAutoFit/>
          </a:bodyPr>
          <a:lstStyle/>
          <a:p>
            <a:r>
              <a:rPr lang="en-US" dirty="0"/>
              <a:t>Notice </a:t>
            </a:r>
            <a:r>
              <a:rPr lang="en-US" b="1" dirty="0" err="1"/>
              <a:t>Colab</a:t>
            </a:r>
            <a:r>
              <a:rPr lang="en-US" b="1" dirty="0"/>
              <a:t> Notebooks f</a:t>
            </a:r>
            <a:r>
              <a:rPr lang="en-US" dirty="0"/>
              <a:t>older</a:t>
            </a:r>
          </a:p>
        </p:txBody>
      </p:sp>
      <p:cxnSp>
        <p:nvCxnSpPr>
          <p:cNvPr id="10" name="Straight Arrow Connector 9">
            <a:extLst>
              <a:ext uri="{FF2B5EF4-FFF2-40B4-BE49-F238E27FC236}">
                <a16:creationId xmlns:a16="http://schemas.microsoft.com/office/drawing/2014/main" id="{9787A2DF-FFD0-A64F-9D8B-4E02835192CC}"/>
              </a:ext>
            </a:extLst>
          </p:cNvPr>
          <p:cNvCxnSpPr/>
          <p:nvPr/>
        </p:nvCxnSpPr>
        <p:spPr>
          <a:xfrm>
            <a:off x="3611105" y="2991173"/>
            <a:ext cx="2929180" cy="2696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9A9AF0B-FA72-7E1E-CBA9-312D7F584C57}"/>
              </a:ext>
            </a:extLst>
          </p:cNvPr>
          <p:cNvPicPr>
            <a:picLocks noChangeAspect="1"/>
          </p:cNvPicPr>
          <p:nvPr/>
        </p:nvPicPr>
        <p:blipFill>
          <a:blip r:embed="rId3"/>
          <a:stretch>
            <a:fillRect/>
          </a:stretch>
        </p:blipFill>
        <p:spPr>
          <a:xfrm>
            <a:off x="348060" y="3540784"/>
            <a:ext cx="4363424" cy="2825927"/>
          </a:xfrm>
          <a:prstGeom prst="rect">
            <a:avLst/>
          </a:prstGeom>
        </p:spPr>
      </p:pic>
    </p:spTree>
    <p:extLst>
      <p:ext uri="{BB962C8B-B14F-4D97-AF65-F5344CB8AC3E}">
        <p14:creationId xmlns:p14="http://schemas.microsoft.com/office/powerpoint/2010/main" val="4241798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8495-DEFD-27D5-5BAE-41FD3F16487F}"/>
              </a:ext>
            </a:extLst>
          </p:cNvPr>
          <p:cNvSpPr>
            <a:spLocks noGrp="1"/>
          </p:cNvSpPr>
          <p:nvPr>
            <p:ph type="title"/>
          </p:nvPr>
        </p:nvSpPr>
        <p:spPr/>
        <p:txBody>
          <a:bodyPr/>
          <a:lstStyle/>
          <a:p>
            <a:r>
              <a:rPr lang="en-US" dirty="0"/>
              <a:t>The print() function </a:t>
            </a:r>
          </a:p>
        </p:txBody>
      </p:sp>
      <p:sp>
        <p:nvSpPr>
          <p:cNvPr id="5" name="Content Placeholder 4">
            <a:extLst>
              <a:ext uri="{FF2B5EF4-FFF2-40B4-BE49-F238E27FC236}">
                <a16:creationId xmlns:a16="http://schemas.microsoft.com/office/drawing/2014/main" id="{6ED48CF0-7E3A-3B8D-5B5B-74F00C2D6651}"/>
              </a:ext>
            </a:extLst>
          </p:cNvPr>
          <p:cNvSpPr>
            <a:spLocks noGrp="1"/>
          </p:cNvSpPr>
          <p:nvPr>
            <p:ph idx="1"/>
          </p:nvPr>
        </p:nvSpPr>
        <p:spPr>
          <a:xfrm>
            <a:off x="664633" y="1981201"/>
            <a:ext cx="10075084" cy="995083"/>
          </a:xfrm>
        </p:spPr>
        <p:txBody>
          <a:bodyPr/>
          <a:lstStyle/>
          <a:p>
            <a:r>
              <a:rPr lang="en-US" dirty="0"/>
              <a:t>The print function is used to display output in Python.</a:t>
            </a:r>
          </a:p>
          <a:p>
            <a:r>
              <a:rPr lang="en-US" dirty="0"/>
              <a:t>It allows you to output text, variables, and expressions to the console.</a:t>
            </a:r>
          </a:p>
          <a:p>
            <a:endParaRPr lang="en-US" dirty="0"/>
          </a:p>
          <a:p>
            <a:endParaRPr lang="en-US" dirty="0"/>
          </a:p>
        </p:txBody>
      </p:sp>
      <p:sp>
        <p:nvSpPr>
          <p:cNvPr id="4" name="Slide Number Placeholder 3">
            <a:extLst>
              <a:ext uri="{FF2B5EF4-FFF2-40B4-BE49-F238E27FC236}">
                <a16:creationId xmlns:a16="http://schemas.microsoft.com/office/drawing/2014/main" id="{A8754D85-22A8-E5CD-09F9-0DE000DB602F}"/>
              </a:ext>
            </a:extLst>
          </p:cNvPr>
          <p:cNvSpPr>
            <a:spLocks noGrp="1"/>
          </p:cNvSpPr>
          <p:nvPr>
            <p:ph type="sldNum" sz="quarter" idx="12"/>
          </p:nvPr>
        </p:nvSpPr>
        <p:spPr/>
        <p:txBody>
          <a:bodyPr/>
          <a:lstStyle/>
          <a:p>
            <a:fld id="{02456A73-CB17-B748-BD2A-A20F5DD59EC7}" type="slidenum">
              <a:rPr lang="en-US" smtClean="0"/>
              <a:pPr/>
              <a:t>17</a:t>
            </a:fld>
            <a:endParaRPr lang="en-US" dirty="0"/>
          </a:p>
        </p:txBody>
      </p:sp>
      <p:sp>
        <p:nvSpPr>
          <p:cNvPr id="6" name="Text Placeholder 5">
            <a:extLst>
              <a:ext uri="{FF2B5EF4-FFF2-40B4-BE49-F238E27FC236}">
                <a16:creationId xmlns:a16="http://schemas.microsoft.com/office/drawing/2014/main" id="{11FF0BC7-6BFD-63C9-B4EC-0B0C2143525D}"/>
              </a:ext>
            </a:extLst>
          </p:cNvPr>
          <p:cNvSpPr>
            <a:spLocks noGrp="1"/>
          </p:cNvSpPr>
          <p:nvPr>
            <p:ph type="body" sz="half" idx="2"/>
          </p:nvPr>
        </p:nvSpPr>
        <p:spPr/>
        <p:txBody>
          <a:bodyPr/>
          <a:lstStyle/>
          <a:p>
            <a:r>
              <a:rPr lang="en-US" dirty="0"/>
              <a:t>print() function</a:t>
            </a:r>
          </a:p>
        </p:txBody>
      </p:sp>
      <p:sp>
        <p:nvSpPr>
          <p:cNvPr id="8" name="TextBox 7">
            <a:extLst>
              <a:ext uri="{FF2B5EF4-FFF2-40B4-BE49-F238E27FC236}">
                <a16:creationId xmlns:a16="http://schemas.microsoft.com/office/drawing/2014/main" id="{0F384AB6-DDDD-A191-D5D9-0743C770C3C4}"/>
              </a:ext>
            </a:extLst>
          </p:cNvPr>
          <p:cNvSpPr txBox="1"/>
          <p:nvPr/>
        </p:nvSpPr>
        <p:spPr>
          <a:xfrm>
            <a:off x="802038" y="3244334"/>
            <a:ext cx="10272362" cy="369332"/>
          </a:xfrm>
          <a:prstGeom prst="rect">
            <a:avLst/>
          </a:prstGeom>
          <a:solidFill>
            <a:schemeClr val="bg2">
              <a:lumMod val="90000"/>
            </a:schemeClr>
          </a:solidFill>
        </p:spPr>
        <p:txBody>
          <a:bodyPr wrap="square">
            <a:spAutoFit/>
          </a:bodyPr>
          <a:lstStyle/>
          <a:p>
            <a:r>
              <a:rPr lang="en-US" dirty="0">
                <a:latin typeface="Courier New" panose="02070309020205020404" pitchFamily="49" charset="0"/>
                <a:cs typeface="Courier New" panose="02070309020205020404" pitchFamily="49" charset="0"/>
              </a:rPr>
              <a:t>print(object(s), </a:t>
            </a:r>
            <a:r>
              <a:rPr lang="en-US" dirty="0" err="1">
                <a:latin typeface="Courier New" panose="02070309020205020404" pitchFamily="49" charset="0"/>
                <a:cs typeface="Courier New" panose="02070309020205020404" pitchFamily="49" charset="0"/>
              </a:rPr>
              <a:t>sep</a:t>
            </a:r>
            <a:r>
              <a:rPr lang="en-US" dirty="0">
                <a:latin typeface="Courier New" panose="02070309020205020404" pitchFamily="49" charset="0"/>
                <a:cs typeface="Courier New" panose="02070309020205020404" pitchFamily="49" charset="0"/>
              </a:rPr>
              <a:t>=' ', end='\n', file=</a:t>
            </a:r>
            <a:r>
              <a:rPr lang="en-US" dirty="0" err="1">
                <a:latin typeface="Courier New" panose="02070309020205020404" pitchFamily="49" charset="0"/>
                <a:cs typeface="Courier New" panose="02070309020205020404" pitchFamily="49" charset="0"/>
              </a:rPr>
              <a:t>sys.stdout</a:t>
            </a:r>
            <a:r>
              <a:rPr lang="en-US" dirty="0">
                <a:latin typeface="Courier New" panose="02070309020205020404" pitchFamily="49" charset="0"/>
                <a:cs typeface="Courier New" panose="02070309020205020404" pitchFamily="49" charset="0"/>
              </a:rPr>
              <a:t>, flush=False)</a:t>
            </a:r>
          </a:p>
        </p:txBody>
      </p:sp>
      <p:sp>
        <p:nvSpPr>
          <p:cNvPr id="10" name="TextBox 9">
            <a:extLst>
              <a:ext uri="{FF2B5EF4-FFF2-40B4-BE49-F238E27FC236}">
                <a16:creationId xmlns:a16="http://schemas.microsoft.com/office/drawing/2014/main" id="{492ED91A-4559-FD6D-48E2-1CDED2B2965A}"/>
              </a:ext>
            </a:extLst>
          </p:cNvPr>
          <p:cNvSpPr txBox="1"/>
          <p:nvPr/>
        </p:nvSpPr>
        <p:spPr>
          <a:xfrm>
            <a:off x="802038" y="3881716"/>
            <a:ext cx="9240864"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374151"/>
                </a:solidFill>
                <a:effectLst/>
                <a:latin typeface="Söhne"/>
              </a:rPr>
              <a:t>object(s): One or more objects to be printed.</a:t>
            </a:r>
          </a:p>
          <a:p>
            <a:pPr marL="285750" indent="-285750" algn="l">
              <a:buFont typeface="Arial" panose="020B0604020202020204" pitchFamily="34" charset="0"/>
              <a:buChar char="•"/>
            </a:pPr>
            <a:r>
              <a:rPr lang="en-US" b="0" i="0" dirty="0" err="1">
                <a:solidFill>
                  <a:srgbClr val="374151"/>
                </a:solidFill>
                <a:effectLst/>
                <a:latin typeface="Söhne"/>
              </a:rPr>
              <a:t>sep</a:t>
            </a:r>
            <a:r>
              <a:rPr lang="en-US" b="0" i="0" dirty="0">
                <a:solidFill>
                  <a:srgbClr val="374151"/>
                </a:solidFill>
                <a:effectLst/>
                <a:latin typeface="Söhne"/>
              </a:rPr>
              <a:t>=' ': Separator between the objects (default is a space).</a:t>
            </a:r>
          </a:p>
          <a:p>
            <a:pPr marL="285750" indent="-285750" algn="l">
              <a:buFont typeface="Arial" panose="020B0604020202020204" pitchFamily="34" charset="0"/>
              <a:buChar char="•"/>
            </a:pPr>
            <a:r>
              <a:rPr lang="en-US" b="0" i="0" dirty="0">
                <a:solidFill>
                  <a:srgbClr val="374151"/>
                </a:solidFill>
                <a:effectLst/>
                <a:latin typeface="Söhne"/>
              </a:rPr>
              <a:t>end='\n': Ending character (default is a newline).</a:t>
            </a:r>
          </a:p>
          <a:p>
            <a:pPr marL="285750" indent="-285750" algn="l">
              <a:buFont typeface="Arial" panose="020B0604020202020204" pitchFamily="34" charset="0"/>
              <a:buChar char="•"/>
            </a:pPr>
            <a:r>
              <a:rPr lang="en-US" b="0" i="0" dirty="0">
                <a:solidFill>
                  <a:srgbClr val="374151"/>
                </a:solidFill>
                <a:effectLst/>
                <a:latin typeface="Söhne"/>
              </a:rPr>
              <a:t>file=</a:t>
            </a:r>
            <a:r>
              <a:rPr lang="en-US" b="0" i="0" dirty="0" err="1">
                <a:solidFill>
                  <a:srgbClr val="374151"/>
                </a:solidFill>
                <a:effectLst/>
                <a:latin typeface="Söhne"/>
              </a:rPr>
              <a:t>sys.stdout</a:t>
            </a:r>
            <a:r>
              <a:rPr lang="en-US" b="0" i="0" dirty="0">
                <a:solidFill>
                  <a:srgbClr val="374151"/>
                </a:solidFill>
                <a:effectLst/>
                <a:latin typeface="Söhne"/>
              </a:rPr>
              <a:t>: Output file (default is the console).</a:t>
            </a:r>
          </a:p>
          <a:p>
            <a:pPr marL="285750" indent="-285750" algn="l">
              <a:buFont typeface="Arial" panose="020B0604020202020204" pitchFamily="34" charset="0"/>
              <a:buChar char="•"/>
            </a:pPr>
            <a:r>
              <a:rPr lang="en-US" b="0" i="0" dirty="0">
                <a:solidFill>
                  <a:srgbClr val="374151"/>
                </a:solidFill>
                <a:effectLst/>
                <a:latin typeface="Söhne"/>
              </a:rPr>
              <a:t>flush=False: Controls flushing the output buffer (default is False).</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p:txBody>
      </p:sp>
      <p:sp>
        <p:nvSpPr>
          <p:cNvPr id="11" name="TextBox 10">
            <a:extLst>
              <a:ext uri="{FF2B5EF4-FFF2-40B4-BE49-F238E27FC236}">
                <a16:creationId xmlns:a16="http://schemas.microsoft.com/office/drawing/2014/main" id="{3923F210-2CE3-AB7F-647F-B73AC70C266A}"/>
              </a:ext>
            </a:extLst>
          </p:cNvPr>
          <p:cNvSpPr txBox="1"/>
          <p:nvPr/>
        </p:nvSpPr>
        <p:spPr>
          <a:xfrm>
            <a:off x="802038" y="5613258"/>
            <a:ext cx="10272362" cy="369332"/>
          </a:xfrm>
          <a:prstGeom prst="rect">
            <a:avLst/>
          </a:prstGeom>
          <a:solidFill>
            <a:schemeClr val="bg2">
              <a:lumMod val="90000"/>
            </a:schemeClr>
          </a:solidFill>
        </p:spPr>
        <p:txBody>
          <a:bodyPr wrap="square">
            <a:spAutoFit/>
          </a:bodyPr>
          <a:lstStyle/>
          <a:p>
            <a:r>
              <a:rPr lang="en-US" dirty="0">
                <a:latin typeface="Courier New" panose="02070309020205020404" pitchFamily="49" charset="0"/>
                <a:cs typeface="Courier New" panose="02070309020205020404" pitchFamily="49" charset="0"/>
              </a:rPr>
              <a:t>print(“</a:t>
            </a:r>
            <a:r>
              <a:rPr lang="en-US" b="0" i="0" dirty="0">
                <a:solidFill>
                  <a:srgbClr val="212121"/>
                </a:solidFill>
                <a:effectLst/>
                <a:latin typeface="Courier New" panose="02070309020205020404" pitchFamily="49" charset="0"/>
              </a:rPr>
              <a:t>Hello, World!”)</a:t>
            </a:r>
            <a:endParaRPr lang="en-US"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5E0FA4EB-1CDF-6A7F-EEBD-556964937AF2}"/>
              </a:ext>
            </a:extLst>
          </p:cNvPr>
          <p:cNvSpPr txBox="1"/>
          <p:nvPr/>
        </p:nvSpPr>
        <p:spPr>
          <a:xfrm>
            <a:off x="802038" y="6065974"/>
            <a:ext cx="6098582" cy="369332"/>
          </a:xfrm>
          <a:prstGeom prst="rect">
            <a:avLst/>
          </a:prstGeom>
          <a:noFill/>
        </p:spPr>
        <p:txBody>
          <a:bodyPr wrap="square">
            <a:spAutoFit/>
          </a:bodyPr>
          <a:lstStyle/>
          <a:p>
            <a:r>
              <a:rPr lang="en-US" b="0" i="0" dirty="0">
                <a:solidFill>
                  <a:srgbClr val="212121"/>
                </a:solidFill>
                <a:effectLst/>
                <a:latin typeface="Courier New" panose="02070309020205020404" pitchFamily="49" charset="0"/>
              </a:rPr>
              <a:t>Hello, World!</a:t>
            </a:r>
            <a:endParaRPr lang="en-US" dirty="0"/>
          </a:p>
        </p:txBody>
      </p:sp>
    </p:spTree>
    <p:extLst>
      <p:ext uri="{BB962C8B-B14F-4D97-AF65-F5344CB8AC3E}">
        <p14:creationId xmlns:p14="http://schemas.microsoft.com/office/powerpoint/2010/main" val="3574089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57E4-8578-A40C-AFA2-A5FE0A496716}"/>
              </a:ext>
            </a:extLst>
          </p:cNvPr>
          <p:cNvSpPr>
            <a:spLocks noGrp="1"/>
          </p:cNvSpPr>
          <p:nvPr>
            <p:ph type="title"/>
          </p:nvPr>
        </p:nvSpPr>
        <p:spPr/>
        <p:txBody>
          <a:bodyPr/>
          <a:lstStyle/>
          <a:p>
            <a:r>
              <a:rPr lang="en-US" dirty="0"/>
              <a:t>Print examples</a:t>
            </a:r>
          </a:p>
        </p:txBody>
      </p:sp>
      <p:sp>
        <p:nvSpPr>
          <p:cNvPr id="3" name="Content Placeholder 2">
            <a:extLst>
              <a:ext uri="{FF2B5EF4-FFF2-40B4-BE49-F238E27FC236}">
                <a16:creationId xmlns:a16="http://schemas.microsoft.com/office/drawing/2014/main" id="{D400B8D4-589F-0E9D-0C39-A4C6E1FF9BD0}"/>
              </a:ext>
            </a:extLst>
          </p:cNvPr>
          <p:cNvSpPr>
            <a:spLocks noGrp="1"/>
          </p:cNvSpPr>
          <p:nvPr>
            <p:ph idx="1"/>
          </p:nvPr>
        </p:nvSpPr>
        <p:spPr>
          <a:xfrm>
            <a:off x="664633" y="1981201"/>
            <a:ext cx="11240496" cy="3489701"/>
          </a:xfrm>
          <a:solidFill>
            <a:schemeClr val="accent5">
              <a:lumMod val="20000"/>
              <a:lumOff val="80000"/>
            </a:schemeClr>
          </a:solidFill>
        </p:spPr>
        <p:txBody>
          <a:bodyPr/>
          <a:lstStyle/>
          <a:p>
            <a:pPr marL="0" indent="0">
              <a:buNone/>
            </a:pPr>
            <a:r>
              <a:rPr lang="en-US" dirty="0">
                <a:latin typeface="Courier New" panose="02070309020205020404" pitchFamily="49" charset="0"/>
                <a:cs typeface="Courier New" panose="02070309020205020404" pitchFamily="49" charset="0"/>
              </a:rPr>
              <a:t>print("Hello, World!")              # Output: Hello, World!</a:t>
            </a:r>
          </a:p>
          <a:p>
            <a:pPr marL="0" indent="0">
              <a:buNone/>
            </a:pPr>
            <a:r>
              <a:rPr lang="en-US" dirty="0">
                <a:latin typeface="Courier New" panose="02070309020205020404" pitchFamily="49" charset="0"/>
                <a:cs typeface="Courier New" panose="02070309020205020404" pitchFamily="49" charset="0"/>
              </a:rPr>
              <a:t>print("Number:", 42)                # Output: Number: 42</a:t>
            </a:r>
          </a:p>
          <a:p>
            <a:pPr marL="0" indent="0">
              <a:buNone/>
            </a:pPr>
            <a:r>
              <a:rPr lang="en-US" dirty="0">
                <a:latin typeface="Courier New" panose="02070309020205020404" pitchFamily="49" charset="0"/>
                <a:cs typeface="Courier New" panose="02070309020205020404" pitchFamily="49" charset="0"/>
              </a:rPr>
              <a:t>print("Value:", 3.14, "PI")         # Output: Value: 3.14 PI</a:t>
            </a:r>
          </a:p>
          <a:p>
            <a:pPr marL="0" indent="0">
              <a:buNone/>
            </a:pPr>
            <a:r>
              <a:rPr lang="en-US" dirty="0">
                <a:latin typeface="Courier New" panose="02070309020205020404" pitchFamily="49" charset="0"/>
                <a:cs typeface="Courier New" panose="02070309020205020404" pitchFamily="49" charset="0"/>
              </a:rPr>
              <a:t>print("Hello", "World", </a:t>
            </a:r>
            <a:r>
              <a:rPr lang="en-US" dirty="0" err="1">
                <a:latin typeface="Courier New" panose="02070309020205020404" pitchFamily="49" charset="0"/>
                <a:cs typeface="Courier New" panose="02070309020205020404" pitchFamily="49" charset="0"/>
              </a:rPr>
              <a:t>sep</a:t>
            </a:r>
            <a:r>
              <a:rPr lang="en-US" dirty="0">
                <a:latin typeface="Courier New" panose="02070309020205020404" pitchFamily="49" charset="0"/>
                <a:cs typeface="Courier New" panose="02070309020205020404" pitchFamily="49" charset="0"/>
              </a:rPr>
              <a:t>='-')    # Output: Hello-World</a:t>
            </a:r>
          </a:p>
          <a:p>
            <a:pPr marL="0" indent="0">
              <a:buNone/>
            </a:pPr>
            <a:r>
              <a:rPr lang="en-US" dirty="0">
                <a:latin typeface="Courier New" panose="02070309020205020404" pitchFamily="49" charset="0"/>
                <a:cs typeface="Courier New" panose="02070309020205020404" pitchFamily="49" charset="0"/>
              </a:rPr>
              <a:t>print("Hello", end=' ')             # Output: Hello (without newline)</a:t>
            </a:r>
          </a:p>
          <a:p>
            <a:pPr marL="0" indent="0">
              <a:buNone/>
            </a:pPr>
            <a:r>
              <a:rPr lang="en-US" dirty="0">
                <a:latin typeface="Courier New" panose="02070309020205020404" pitchFamily="49" charset="0"/>
                <a:cs typeface="Courier New" panose="02070309020205020404" pitchFamily="49" charset="0"/>
              </a:rPr>
              <a:t>print("World!")                     # Output: World! (on the same line)</a:t>
            </a:r>
          </a:p>
        </p:txBody>
      </p:sp>
      <p:sp>
        <p:nvSpPr>
          <p:cNvPr id="4" name="Slide Number Placeholder 3">
            <a:extLst>
              <a:ext uri="{FF2B5EF4-FFF2-40B4-BE49-F238E27FC236}">
                <a16:creationId xmlns:a16="http://schemas.microsoft.com/office/drawing/2014/main" id="{B69BDC4C-5AC3-97B4-5359-E8F2CD98D520}"/>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18</a:t>
            </a:fld>
            <a:endParaRPr lang="en-US" dirty="0">
              <a:solidFill>
                <a:srgbClr val="FFFFFF"/>
              </a:solidFill>
              <a:latin typeface="Franklin Gothic Book"/>
            </a:endParaRPr>
          </a:p>
        </p:txBody>
      </p:sp>
    </p:spTree>
    <p:extLst>
      <p:ext uri="{BB962C8B-B14F-4D97-AF65-F5344CB8AC3E}">
        <p14:creationId xmlns:p14="http://schemas.microsoft.com/office/powerpoint/2010/main" val="2411398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gratulations to Amy Ames for winning the Your Best Photo Of 2017 with the image, “Fresh Catch.”">
            <a:extLst>
              <a:ext uri="{FF2B5EF4-FFF2-40B4-BE49-F238E27FC236}">
                <a16:creationId xmlns:a16="http://schemas.microsoft.com/office/drawing/2014/main" id="{D1C63860-D63E-F652-080F-7B78E810747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915" b="2816"/>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19</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5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5900057" y="152400"/>
            <a:ext cx="6096000" cy="646331"/>
          </a:xfrm>
          <a:prstGeom prst="rect">
            <a:avLst/>
          </a:prstGeom>
          <a:noFill/>
        </p:spPr>
        <p:txBody>
          <a:bodyPr wrap="square" rtlCol="0">
            <a:spAutoFit/>
          </a:bodyPr>
          <a:lstStyle/>
          <a:p>
            <a:r>
              <a:rPr lang="en-US" dirty="0"/>
              <a:t>Open: </a:t>
            </a:r>
            <a:r>
              <a:rPr lang="en-US" dirty="0">
                <a:hlinkClick r:id="rId3"/>
              </a:rPr>
              <a:t>1.1 bootcamp_day_1_print.ipynb </a:t>
            </a:r>
            <a:endParaRPr lang="en-US" dirty="0"/>
          </a:p>
          <a:p>
            <a:endParaRPr lang="en-US" dirty="0"/>
          </a:p>
        </p:txBody>
      </p:sp>
    </p:spTree>
    <p:extLst>
      <p:ext uri="{BB962C8B-B14F-4D97-AF65-F5344CB8AC3E}">
        <p14:creationId xmlns:p14="http://schemas.microsoft.com/office/powerpoint/2010/main" val="68561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0F9CB8-6614-4F0C-BD8C-1F0947DE427E}"/>
              </a:ext>
            </a:extLst>
          </p:cNvPr>
          <p:cNvSpPr>
            <a:spLocks noGrp="1"/>
          </p:cNvSpPr>
          <p:nvPr>
            <p:ph type="title"/>
          </p:nvPr>
        </p:nvSpPr>
        <p:spPr/>
        <p:txBody>
          <a:bodyPr/>
          <a:lstStyle/>
          <a:p>
            <a:r>
              <a:rPr lang="en-US" dirty="0"/>
              <a:t>Course Goal</a:t>
            </a:r>
          </a:p>
        </p:txBody>
      </p:sp>
      <p:sp>
        <p:nvSpPr>
          <p:cNvPr id="10" name="Content Placeholder 9">
            <a:extLst>
              <a:ext uri="{FF2B5EF4-FFF2-40B4-BE49-F238E27FC236}">
                <a16:creationId xmlns:a16="http://schemas.microsoft.com/office/drawing/2014/main" id="{2ACBB6A7-B6E8-4A58-B782-1F420FC2FED5}"/>
              </a:ext>
            </a:extLst>
          </p:cNvPr>
          <p:cNvSpPr>
            <a:spLocks noGrp="1"/>
          </p:cNvSpPr>
          <p:nvPr>
            <p:ph idx="1"/>
          </p:nvPr>
        </p:nvSpPr>
        <p:spPr>
          <a:xfrm>
            <a:off x="1058458" y="2676525"/>
            <a:ext cx="10075084" cy="1849439"/>
          </a:xfrm>
        </p:spPr>
        <p:txBody>
          <a:bodyPr>
            <a:normAutofit fontScale="85000" lnSpcReduction="10000"/>
          </a:bodyPr>
          <a:lstStyle/>
          <a:p>
            <a:pPr marL="0" indent="0" algn="ctr">
              <a:buNone/>
            </a:pPr>
            <a:r>
              <a:rPr lang="en-US" sz="4000" b="1" dirty="0"/>
              <a:t>The goal of this course is to introduce you to the python programming language and notebooks while   assuming no prior coding knowledge or experience.</a:t>
            </a:r>
          </a:p>
        </p:txBody>
      </p:sp>
    </p:spTree>
    <p:extLst>
      <p:ext uri="{BB962C8B-B14F-4D97-AF65-F5344CB8AC3E}">
        <p14:creationId xmlns:p14="http://schemas.microsoft.com/office/powerpoint/2010/main" val="114697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96C4E-A9F0-F59E-4DD9-350F024DD01D}"/>
              </a:ext>
            </a:extLst>
          </p:cNvPr>
          <p:cNvSpPr>
            <a:spLocks noGrp="1"/>
          </p:cNvSpPr>
          <p:nvPr>
            <p:ph type="title"/>
          </p:nvPr>
        </p:nvSpPr>
        <p:spPr/>
        <p:txBody>
          <a:bodyPr/>
          <a:lstStyle/>
          <a:p>
            <a:r>
              <a:rPr lang="en-US" dirty="0"/>
              <a:t>Number Data Types in Python</a:t>
            </a:r>
            <a:br>
              <a:rPr lang="en-US" dirty="0"/>
            </a:br>
            <a:endParaRPr lang="en-US" dirty="0"/>
          </a:p>
        </p:txBody>
      </p:sp>
      <p:sp>
        <p:nvSpPr>
          <p:cNvPr id="5" name="Content Placeholder 4">
            <a:extLst>
              <a:ext uri="{FF2B5EF4-FFF2-40B4-BE49-F238E27FC236}">
                <a16:creationId xmlns:a16="http://schemas.microsoft.com/office/drawing/2014/main" id="{006699EE-EAF9-6BE7-9CC3-504C8A30E427}"/>
              </a:ext>
            </a:extLst>
          </p:cNvPr>
          <p:cNvSpPr>
            <a:spLocks noGrp="1"/>
          </p:cNvSpPr>
          <p:nvPr>
            <p:ph idx="1"/>
          </p:nvPr>
        </p:nvSpPr>
        <p:spPr/>
        <p:txBody>
          <a:bodyPr>
            <a:normAutofit/>
          </a:bodyPr>
          <a:lstStyle/>
          <a:p>
            <a:r>
              <a:rPr lang="en-US" dirty="0"/>
              <a:t>Python supports several number data types, including:</a:t>
            </a:r>
          </a:p>
          <a:p>
            <a:pPr lvl="1"/>
            <a:r>
              <a:rPr lang="en-US" dirty="0"/>
              <a:t>Integer (int): Whole numbers without decimal points.</a:t>
            </a:r>
          </a:p>
          <a:p>
            <a:pPr lvl="1"/>
            <a:r>
              <a:rPr lang="en-US" dirty="0"/>
              <a:t>Floating-point (float): Numbers with decimal points.</a:t>
            </a:r>
          </a:p>
          <a:p>
            <a:r>
              <a:rPr lang="en-US" dirty="0"/>
              <a:t>Integer Data Type</a:t>
            </a:r>
          </a:p>
          <a:p>
            <a:pPr lvl="1"/>
            <a:r>
              <a:rPr lang="en-US" dirty="0"/>
              <a:t>Integers represent whole numbers without decimal points.</a:t>
            </a:r>
          </a:p>
          <a:p>
            <a:pPr lvl="1"/>
            <a:r>
              <a:rPr lang="en-US" dirty="0"/>
              <a:t>Example: x = 42</a:t>
            </a:r>
          </a:p>
          <a:p>
            <a:r>
              <a:rPr lang="en-US" dirty="0"/>
              <a:t>Floating-Point Data Type</a:t>
            </a:r>
          </a:p>
          <a:p>
            <a:pPr lvl="1"/>
            <a:r>
              <a:rPr lang="en-US" dirty="0"/>
              <a:t>Floating-point numbers represent numbers with decimal points.</a:t>
            </a:r>
          </a:p>
          <a:p>
            <a:pPr lvl="1"/>
            <a:r>
              <a:rPr lang="en-US" dirty="0"/>
              <a:t>Example: y = 3.14</a:t>
            </a:r>
          </a:p>
        </p:txBody>
      </p:sp>
      <p:sp>
        <p:nvSpPr>
          <p:cNvPr id="4" name="Slide Number Placeholder 3">
            <a:extLst>
              <a:ext uri="{FF2B5EF4-FFF2-40B4-BE49-F238E27FC236}">
                <a16:creationId xmlns:a16="http://schemas.microsoft.com/office/drawing/2014/main" id="{A4623140-1AE8-49B4-F114-A62A226461BA}"/>
              </a:ext>
            </a:extLst>
          </p:cNvPr>
          <p:cNvSpPr>
            <a:spLocks noGrp="1"/>
          </p:cNvSpPr>
          <p:nvPr>
            <p:ph type="sldNum" sz="quarter" idx="12"/>
          </p:nvPr>
        </p:nvSpPr>
        <p:spPr/>
        <p:txBody>
          <a:bodyPr/>
          <a:lstStyle/>
          <a:p>
            <a:fld id="{02456A73-CB17-B748-BD2A-A20F5DD59EC7}" type="slidenum">
              <a:rPr lang="en-US" smtClean="0"/>
              <a:pPr/>
              <a:t>20</a:t>
            </a:fld>
            <a:endParaRPr lang="en-US" dirty="0"/>
          </a:p>
        </p:txBody>
      </p:sp>
    </p:spTree>
    <p:extLst>
      <p:ext uri="{BB962C8B-B14F-4D97-AF65-F5344CB8AC3E}">
        <p14:creationId xmlns:p14="http://schemas.microsoft.com/office/powerpoint/2010/main" val="2948896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532B-86B6-94A9-CE87-DF017BE836C0}"/>
              </a:ext>
            </a:extLst>
          </p:cNvPr>
          <p:cNvSpPr>
            <a:spLocks noGrp="1"/>
          </p:cNvSpPr>
          <p:nvPr>
            <p:ph type="title"/>
          </p:nvPr>
        </p:nvSpPr>
        <p:spPr/>
        <p:txBody>
          <a:bodyPr/>
          <a:lstStyle/>
          <a:p>
            <a:r>
              <a:rPr lang="en-US" dirty="0"/>
              <a:t>Arithmetic Operations</a:t>
            </a:r>
          </a:p>
        </p:txBody>
      </p:sp>
      <p:sp>
        <p:nvSpPr>
          <p:cNvPr id="3" name="Content Placeholder 2">
            <a:extLst>
              <a:ext uri="{FF2B5EF4-FFF2-40B4-BE49-F238E27FC236}">
                <a16:creationId xmlns:a16="http://schemas.microsoft.com/office/drawing/2014/main" id="{2AD7EA46-0431-B929-B7DF-04A0EC47AED3}"/>
              </a:ext>
            </a:extLst>
          </p:cNvPr>
          <p:cNvSpPr>
            <a:spLocks noGrp="1"/>
          </p:cNvSpPr>
          <p:nvPr>
            <p:ph idx="1"/>
          </p:nvPr>
        </p:nvSpPr>
        <p:spPr>
          <a:xfrm>
            <a:off x="664633" y="1981202"/>
            <a:ext cx="10075084" cy="2699655"/>
          </a:xfrm>
        </p:spPr>
        <p:txBody>
          <a:bodyPr/>
          <a:lstStyle/>
          <a:p>
            <a:r>
              <a:rPr lang="en-US" dirty="0"/>
              <a:t>Python supports various arithmetic operations on numbers:</a:t>
            </a:r>
          </a:p>
          <a:p>
            <a:pPr lvl="1"/>
            <a:r>
              <a:rPr lang="en-US" dirty="0"/>
              <a:t>Addition: x + y</a:t>
            </a:r>
          </a:p>
          <a:p>
            <a:pPr lvl="1"/>
            <a:r>
              <a:rPr lang="en-US" dirty="0"/>
              <a:t>Subtraction: x - y</a:t>
            </a:r>
          </a:p>
          <a:p>
            <a:pPr lvl="1"/>
            <a:r>
              <a:rPr lang="en-US" dirty="0"/>
              <a:t>Multiplication: x * y</a:t>
            </a:r>
          </a:p>
          <a:p>
            <a:pPr lvl="1"/>
            <a:r>
              <a:rPr lang="en-US" dirty="0"/>
              <a:t>Division: x / y</a:t>
            </a:r>
          </a:p>
          <a:p>
            <a:pPr lvl="1"/>
            <a:r>
              <a:rPr lang="en-US" dirty="0"/>
              <a:t>Exponentiation: x ** y</a:t>
            </a:r>
          </a:p>
          <a:p>
            <a:pPr lvl="1"/>
            <a:r>
              <a:rPr lang="en-US" dirty="0"/>
              <a:t>Modulo: x % y</a:t>
            </a:r>
          </a:p>
        </p:txBody>
      </p:sp>
      <p:sp>
        <p:nvSpPr>
          <p:cNvPr id="4" name="Slide Number Placeholder 3">
            <a:extLst>
              <a:ext uri="{FF2B5EF4-FFF2-40B4-BE49-F238E27FC236}">
                <a16:creationId xmlns:a16="http://schemas.microsoft.com/office/drawing/2014/main" id="{64133FF0-9FBE-780B-82A4-53698592EDDB}"/>
              </a:ext>
            </a:extLst>
          </p:cNvPr>
          <p:cNvSpPr>
            <a:spLocks noGrp="1"/>
          </p:cNvSpPr>
          <p:nvPr>
            <p:ph type="sldNum" sz="quarter" idx="12"/>
          </p:nvPr>
        </p:nvSpPr>
        <p:spPr/>
        <p:txBody>
          <a:bodyPr/>
          <a:lstStyle/>
          <a:p>
            <a:fld id="{02456A73-CB17-B748-BD2A-A20F5DD59EC7}" type="slidenum">
              <a:rPr lang="en-US" smtClean="0"/>
              <a:pPr/>
              <a:t>21</a:t>
            </a:fld>
            <a:endParaRPr lang="en-US" dirty="0"/>
          </a:p>
        </p:txBody>
      </p:sp>
      <p:sp>
        <p:nvSpPr>
          <p:cNvPr id="8" name="TextBox 7">
            <a:extLst>
              <a:ext uri="{FF2B5EF4-FFF2-40B4-BE49-F238E27FC236}">
                <a16:creationId xmlns:a16="http://schemas.microsoft.com/office/drawing/2014/main" id="{38414F95-916F-4508-9703-163DA494E077}"/>
              </a:ext>
            </a:extLst>
          </p:cNvPr>
          <p:cNvSpPr txBox="1"/>
          <p:nvPr/>
        </p:nvSpPr>
        <p:spPr>
          <a:xfrm>
            <a:off x="4310743" y="2860825"/>
            <a:ext cx="6640286" cy="3139321"/>
          </a:xfrm>
          <a:prstGeom prst="rect">
            <a:avLst/>
          </a:prstGeom>
          <a:solidFill>
            <a:schemeClr val="bg2"/>
          </a:solidFill>
        </p:spPr>
        <p:txBody>
          <a:bodyPr wrap="square">
            <a:spAutoFit/>
          </a:bodyPr>
          <a:lstStyle/>
          <a:p>
            <a:r>
              <a:rPr lang="en-US" b="0" dirty="0">
                <a:solidFill>
                  <a:srgbClr val="008000"/>
                </a:solidFill>
                <a:effectLst/>
                <a:latin typeface="Courier New" panose="02070309020205020404" pitchFamily="49" charset="0"/>
              </a:rPr>
              <a:t># Addition</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x = </a:t>
            </a:r>
            <a:r>
              <a:rPr lang="en-US" b="0" dirty="0">
                <a:solidFill>
                  <a:srgbClr val="098156"/>
                </a:solidFill>
                <a:effectLst/>
                <a:latin typeface="Courier New" panose="02070309020205020404" pitchFamily="49" charset="0"/>
              </a:rPr>
              <a:t>5</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3</a:t>
            </a:r>
            <a:endParaRPr lang="en-US" b="0" dirty="0">
              <a:solidFill>
                <a:srgbClr val="000000"/>
              </a:solidFill>
              <a:effectLst/>
              <a:latin typeface="Courier New" panose="02070309020205020404" pitchFamily="49" charset="0"/>
            </a:endParaRP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"Addition:"</a:t>
            </a:r>
            <a:r>
              <a:rPr lang="en-US" b="0" dirty="0">
                <a:solidFill>
                  <a:srgbClr val="000000"/>
                </a:solidFill>
                <a:effectLst/>
                <a:latin typeface="Courier New" panose="02070309020205020404" pitchFamily="49" charset="0"/>
              </a:rPr>
              <a:t>, x) </a:t>
            </a:r>
            <a:r>
              <a:rPr lang="en-US" b="0" dirty="0">
                <a:solidFill>
                  <a:srgbClr val="008000"/>
                </a:solidFill>
                <a:effectLst/>
                <a:latin typeface="Courier New" panose="02070309020205020404" pitchFamily="49" charset="0"/>
              </a:rPr>
              <a:t># Output: 8</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Subtraction</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y = </a:t>
            </a:r>
            <a:r>
              <a:rPr lang="en-US" b="0" dirty="0">
                <a:solidFill>
                  <a:srgbClr val="098156"/>
                </a:solidFill>
                <a:effectLst/>
                <a:latin typeface="Courier New" panose="02070309020205020404" pitchFamily="49" charset="0"/>
              </a:rPr>
              <a:t>10</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2</a:t>
            </a:r>
            <a:endParaRPr lang="en-US" b="0" dirty="0">
              <a:solidFill>
                <a:srgbClr val="000000"/>
              </a:solidFill>
              <a:effectLst/>
              <a:latin typeface="Courier New" panose="02070309020205020404" pitchFamily="49" charset="0"/>
            </a:endParaRP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"Subtraction:"</a:t>
            </a:r>
            <a:r>
              <a:rPr lang="en-US" b="0" dirty="0">
                <a:solidFill>
                  <a:srgbClr val="000000"/>
                </a:solidFill>
                <a:effectLst/>
                <a:latin typeface="Courier New" panose="02070309020205020404" pitchFamily="49" charset="0"/>
              </a:rPr>
              <a:t>, y) </a:t>
            </a:r>
            <a:r>
              <a:rPr lang="en-US" b="0" dirty="0">
                <a:solidFill>
                  <a:srgbClr val="008000"/>
                </a:solidFill>
                <a:effectLst/>
                <a:latin typeface="Courier New" panose="02070309020205020404" pitchFamily="49" charset="0"/>
              </a:rPr>
              <a:t># Output: 8</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Multiplication</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z = </a:t>
            </a:r>
            <a:r>
              <a:rPr lang="en-US" b="0" dirty="0">
                <a:solidFill>
                  <a:srgbClr val="098156"/>
                </a:solidFill>
                <a:effectLst/>
                <a:latin typeface="Courier New" panose="02070309020205020404" pitchFamily="49" charset="0"/>
              </a:rPr>
              <a:t>4</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5</a:t>
            </a:r>
            <a:endParaRPr lang="en-US" b="0" dirty="0">
              <a:solidFill>
                <a:srgbClr val="000000"/>
              </a:solidFill>
              <a:effectLst/>
              <a:latin typeface="Courier New" panose="02070309020205020404" pitchFamily="49" charset="0"/>
            </a:endParaRP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"Multiplication:"</a:t>
            </a:r>
            <a:r>
              <a:rPr lang="en-US" b="0" dirty="0">
                <a:solidFill>
                  <a:srgbClr val="000000"/>
                </a:solidFill>
                <a:effectLst/>
                <a:latin typeface="Courier New" panose="02070309020205020404" pitchFamily="49" charset="0"/>
              </a:rPr>
              <a:t>, z) </a:t>
            </a:r>
            <a:r>
              <a:rPr lang="en-US" b="0" dirty="0">
                <a:solidFill>
                  <a:srgbClr val="008000"/>
                </a:solidFill>
                <a:effectLst/>
                <a:latin typeface="Courier New" panose="02070309020205020404" pitchFamily="49" charset="0"/>
              </a:rPr>
              <a:t># Output: 20</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66504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AD774-A2AB-12AA-E9C6-9CA97C86E6F7}"/>
              </a:ext>
            </a:extLst>
          </p:cNvPr>
          <p:cNvSpPr>
            <a:spLocks noGrp="1"/>
          </p:cNvSpPr>
          <p:nvPr>
            <p:ph type="title"/>
          </p:nvPr>
        </p:nvSpPr>
        <p:spPr/>
        <p:txBody>
          <a:bodyPr/>
          <a:lstStyle/>
          <a:p>
            <a:r>
              <a:rPr lang="en-US" dirty="0"/>
              <a:t>Data Type Conversion</a:t>
            </a:r>
            <a:br>
              <a:rPr lang="en-US" dirty="0"/>
            </a:br>
            <a:endParaRPr lang="en-US" dirty="0"/>
          </a:p>
        </p:txBody>
      </p:sp>
      <p:sp>
        <p:nvSpPr>
          <p:cNvPr id="3" name="Content Placeholder 2">
            <a:extLst>
              <a:ext uri="{FF2B5EF4-FFF2-40B4-BE49-F238E27FC236}">
                <a16:creationId xmlns:a16="http://schemas.microsoft.com/office/drawing/2014/main" id="{CB5379E2-5587-44DF-6401-EA64E3208C02}"/>
              </a:ext>
            </a:extLst>
          </p:cNvPr>
          <p:cNvSpPr>
            <a:spLocks noGrp="1"/>
          </p:cNvSpPr>
          <p:nvPr>
            <p:ph idx="1"/>
          </p:nvPr>
        </p:nvSpPr>
        <p:spPr/>
        <p:txBody>
          <a:bodyPr/>
          <a:lstStyle/>
          <a:p>
            <a:r>
              <a:rPr lang="en-US" dirty="0"/>
              <a:t>Python allows you to convert between different number types:</a:t>
            </a:r>
          </a:p>
          <a:p>
            <a:pPr lvl="1"/>
            <a:r>
              <a:rPr lang="en-US" dirty="0"/>
              <a:t>Integer to float: float(x)</a:t>
            </a:r>
          </a:p>
          <a:p>
            <a:pPr lvl="1"/>
            <a:r>
              <a:rPr lang="en-US" dirty="0"/>
              <a:t>Float to integer: int(y)</a:t>
            </a:r>
          </a:p>
        </p:txBody>
      </p:sp>
      <p:sp>
        <p:nvSpPr>
          <p:cNvPr id="4" name="Slide Number Placeholder 3">
            <a:extLst>
              <a:ext uri="{FF2B5EF4-FFF2-40B4-BE49-F238E27FC236}">
                <a16:creationId xmlns:a16="http://schemas.microsoft.com/office/drawing/2014/main" id="{54548C90-AE9A-EB47-70AC-D8330D7A17BB}"/>
              </a:ext>
            </a:extLst>
          </p:cNvPr>
          <p:cNvSpPr>
            <a:spLocks noGrp="1"/>
          </p:cNvSpPr>
          <p:nvPr>
            <p:ph type="sldNum" sz="quarter" idx="12"/>
          </p:nvPr>
        </p:nvSpPr>
        <p:spPr/>
        <p:txBody>
          <a:bodyPr/>
          <a:lstStyle/>
          <a:p>
            <a:fld id="{02456A73-CB17-B748-BD2A-A20F5DD59EC7}" type="slidenum">
              <a:rPr lang="en-US" smtClean="0"/>
              <a:pPr/>
              <a:t>22</a:t>
            </a:fld>
            <a:endParaRPr lang="en-US" dirty="0"/>
          </a:p>
        </p:txBody>
      </p:sp>
      <p:sp>
        <p:nvSpPr>
          <p:cNvPr id="6" name="TextBox 5">
            <a:extLst>
              <a:ext uri="{FF2B5EF4-FFF2-40B4-BE49-F238E27FC236}">
                <a16:creationId xmlns:a16="http://schemas.microsoft.com/office/drawing/2014/main" id="{9DEE237A-4633-8011-7304-38A41B7D7132}"/>
              </a:ext>
            </a:extLst>
          </p:cNvPr>
          <p:cNvSpPr txBox="1"/>
          <p:nvPr/>
        </p:nvSpPr>
        <p:spPr>
          <a:xfrm>
            <a:off x="912460" y="3511584"/>
            <a:ext cx="9579429" cy="2862322"/>
          </a:xfrm>
          <a:prstGeom prst="rect">
            <a:avLst/>
          </a:prstGeom>
          <a:solidFill>
            <a:schemeClr val="bg2"/>
          </a:solidFill>
        </p:spPr>
        <p:txBody>
          <a:bodyPr wrap="square">
            <a:spAutoFit/>
          </a:bodyPr>
          <a:lstStyle/>
          <a:p>
            <a:r>
              <a:rPr lang="en-US" b="0" dirty="0">
                <a:solidFill>
                  <a:srgbClr val="008000"/>
                </a:solidFill>
                <a:effectLst/>
                <a:latin typeface="Courier New" panose="02070309020205020404" pitchFamily="49" charset="0"/>
              </a:rPr>
              <a:t># Float to integer</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y = </a:t>
            </a:r>
            <a:r>
              <a:rPr lang="en-US" b="0" dirty="0">
                <a:solidFill>
                  <a:srgbClr val="098156"/>
                </a:solidFill>
                <a:effectLst/>
                <a:latin typeface="Courier New" panose="02070309020205020404" pitchFamily="49" charset="0"/>
              </a:rPr>
              <a:t>3.14</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int_y</a:t>
            </a:r>
            <a:r>
              <a:rPr lang="en-US" b="0" dirty="0">
                <a:solidFill>
                  <a:srgbClr val="000000"/>
                </a:solidFill>
                <a:effectLst/>
                <a:latin typeface="Courier New" panose="02070309020205020404" pitchFamily="49" charset="0"/>
              </a:rPr>
              <a:t> = </a:t>
            </a:r>
            <a:r>
              <a:rPr lang="en-US" b="0" dirty="0">
                <a:solidFill>
                  <a:srgbClr val="257693"/>
                </a:solidFill>
                <a:effectLst/>
                <a:latin typeface="Courier New" panose="02070309020205020404" pitchFamily="49" charset="0"/>
              </a:rPr>
              <a:t>int</a:t>
            </a:r>
            <a:r>
              <a:rPr lang="en-US" b="0" dirty="0">
                <a:solidFill>
                  <a:srgbClr val="000000"/>
                </a:solidFill>
                <a:effectLst/>
                <a:latin typeface="Courier New" panose="02070309020205020404" pitchFamily="49" charset="0"/>
              </a:rPr>
              <a:t>(y)</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"Float to integer :"</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int_y</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Output: 3</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String to Integer</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z = </a:t>
            </a:r>
            <a:r>
              <a:rPr lang="en-US" b="0" dirty="0">
                <a:solidFill>
                  <a:srgbClr val="A31515"/>
                </a:solidFill>
                <a:effectLst/>
                <a:latin typeface="Courier New" panose="02070309020205020404" pitchFamily="49" charset="0"/>
              </a:rPr>
              <a:t>"50"</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int_z</a:t>
            </a:r>
            <a:r>
              <a:rPr lang="en-US" b="0" dirty="0">
                <a:solidFill>
                  <a:srgbClr val="000000"/>
                </a:solidFill>
                <a:effectLst/>
                <a:latin typeface="Courier New" panose="02070309020205020404" pitchFamily="49" charset="0"/>
              </a:rPr>
              <a:t> = </a:t>
            </a:r>
            <a:r>
              <a:rPr lang="en-US" b="0" dirty="0">
                <a:solidFill>
                  <a:srgbClr val="257693"/>
                </a:solidFill>
                <a:effectLst/>
                <a:latin typeface="Courier New" panose="02070309020205020404" pitchFamily="49" charset="0"/>
              </a:rPr>
              <a:t>int</a:t>
            </a:r>
            <a:r>
              <a:rPr lang="en-US" b="0" dirty="0">
                <a:solidFill>
                  <a:srgbClr val="000000"/>
                </a:solidFill>
                <a:effectLst/>
                <a:latin typeface="Courier New" panose="02070309020205020404" pitchFamily="49" charset="0"/>
              </a:rPr>
              <a:t>(z)</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"String to Integer :"</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int_z</a:t>
            </a:r>
            <a:r>
              <a:rPr lang="en-US" b="0" dirty="0">
                <a:solidFill>
                  <a:srgbClr val="000000"/>
                </a:solidFill>
                <a:effectLst/>
                <a:latin typeface="Courier New" panose="02070309020205020404" pitchFamily="49" charset="0"/>
              </a:rPr>
              <a:t> ) </a:t>
            </a:r>
            <a:r>
              <a:rPr lang="en-US" b="0" dirty="0">
                <a:solidFill>
                  <a:srgbClr val="008000"/>
                </a:solidFill>
                <a:effectLst/>
                <a:latin typeface="Courier New" panose="02070309020205020404" pitchFamily="49" charset="0"/>
              </a:rPr>
              <a:t># Output: 50</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50303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gratulations to Amy Ames for winning the Your Best Photo Of 2017 with the image, “Fresh Catch.”">
            <a:extLst>
              <a:ext uri="{FF2B5EF4-FFF2-40B4-BE49-F238E27FC236}">
                <a16:creationId xmlns:a16="http://schemas.microsoft.com/office/drawing/2014/main" id="{D1C63860-D63E-F652-080F-7B78E810747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915" b="2816"/>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23</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5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5900057" y="152400"/>
            <a:ext cx="6096000" cy="369332"/>
          </a:xfrm>
          <a:prstGeom prst="rect">
            <a:avLst/>
          </a:prstGeom>
          <a:noFill/>
        </p:spPr>
        <p:txBody>
          <a:bodyPr wrap="square" rtlCol="0">
            <a:spAutoFit/>
          </a:bodyPr>
          <a:lstStyle/>
          <a:p>
            <a:r>
              <a:rPr lang="en-US" dirty="0"/>
              <a:t>Open: </a:t>
            </a:r>
            <a:r>
              <a:rPr lang="en-US" dirty="0">
                <a:hlinkClick r:id="rId3"/>
              </a:rPr>
              <a:t>1.2 bootcamp day1 numbers and arithmetic</a:t>
            </a:r>
            <a:endParaRPr lang="en-US" dirty="0"/>
          </a:p>
        </p:txBody>
      </p:sp>
    </p:spTree>
    <p:extLst>
      <p:ext uri="{BB962C8B-B14F-4D97-AF65-F5344CB8AC3E}">
        <p14:creationId xmlns:p14="http://schemas.microsoft.com/office/powerpoint/2010/main" val="179622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80AA2B-9633-5FFC-2BB9-2699699DEDD8}"/>
              </a:ext>
            </a:extLst>
          </p:cNvPr>
          <p:cNvSpPr>
            <a:spLocks noGrp="1"/>
          </p:cNvSpPr>
          <p:nvPr>
            <p:ph type="title"/>
          </p:nvPr>
        </p:nvSpPr>
        <p:spPr/>
        <p:txBody>
          <a:bodyPr/>
          <a:lstStyle/>
          <a:p>
            <a:r>
              <a:rPr lang="en-US" dirty="0"/>
              <a:t>Strings in Python</a:t>
            </a:r>
          </a:p>
        </p:txBody>
      </p:sp>
      <p:sp>
        <p:nvSpPr>
          <p:cNvPr id="7" name="Content Placeholder 6">
            <a:extLst>
              <a:ext uri="{FF2B5EF4-FFF2-40B4-BE49-F238E27FC236}">
                <a16:creationId xmlns:a16="http://schemas.microsoft.com/office/drawing/2014/main" id="{018F6E45-9BD5-C6A6-3116-6B86A2195416}"/>
              </a:ext>
            </a:extLst>
          </p:cNvPr>
          <p:cNvSpPr>
            <a:spLocks noGrp="1"/>
          </p:cNvSpPr>
          <p:nvPr>
            <p:ph idx="1"/>
          </p:nvPr>
        </p:nvSpPr>
        <p:spPr>
          <a:xfrm>
            <a:off x="664633" y="1981201"/>
            <a:ext cx="10075084" cy="1828799"/>
          </a:xfrm>
        </p:spPr>
        <p:txBody>
          <a:bodyPr/>
          <a:lstStyle/>
          <a:p>
            <a:r>
              <a:rPr lang="en-US" dirty="0"/>
              <a:t>Strings are a fundamental data type in Python.</a:t>
            </a:r>
          </a:p>
          <a:p>
            <a:r>
              <a:rPr lang="en-US" dirty="0"/>
              <a:t>They represent sequences of characters enclosed in single quotes ('') or double quotes ("").</a:t>
            </a:r>
          </a:p>
          <a:p>
            <a:r>
              <a:rPr lang="en-US" dirty="0"/>
              <a:t>Examples: "Hello", 'Python', "123”</a:t>
            </a:r>
          </a:p>
          <a:p>
            <a:pPr marL="0" indent="0">
              <a:buNone/>
            </a:pPr>
            <a:endParaRPr lang="en-US" dirty="0"/>
          </a:p>
        </p:txBody>
      </p:sp>
      <p:sp>
        <p:nvSpPr>
          <p:cNvPr id="4" name="Slide Number Placeholder 3">
            <a:extLst>
              <a:ext uri="{FF2B5EF4-FFF2-40B4-BE49-F238E27FC236}">
                <a16:creationId xmlns:a16="http://schemas.microsoft.com/office/drawing/2014/main" id="{EED0AF3A-BB02-8781-5884-3FFFA746D6A3}"/>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24</a:t>
            </a:fld>
            <a:endParaRPr lang="en-US" dirty="0">
              <a:solidFill>
                <a:srgbClr val="FFFFFF"/>
              </a:solidFill>
              <a:latin typeface="Franklin Gothic Book"/>
            </a:endParaRPr>
          </a:p>
        </p:txBody>
      </p:sp>
      <p:sp>
        <p:nvSpPr>
          <p:cNvPr id="9" name="TextBox 8">
            <a:extLst>
              <a:ext uri="{FF2B5EF4-FFF2-40B4-BE49-F238E27FC236}">
                <a16:creationId xmlns:a16="http://schemas.microsoft.com/office/drawing/2014/main" id="{AB69AF2D-1D85-F650-2B7F-EEC54246E8D0}"/>
              </a:ext>
            </a:extLst>
          </p:cNvPr>
          <p:cNvSpPr txBox="1"/>
          <p:nvPr/>
        </p:nvSpPr>
        <p:spPr>
          <a:xfrm>
            <a:off x="1066800" y="3810000"/>
            <a:ext cx="6096000" cy="1754326"/>
          </a:xfrm>
          <a:prstGeom prst="rect">
            <a:avLst/>
          </a:prstGeom>
          <a:solidFill>
            <a:schemeClr val="bg2"/>
          </a:solidFill>
        </p:spPr>
        <p:txBody>
          <a:bodyPr wrap="square">
            <a:spAutoFit/>
          </a:bodyPr>
          <a:lstStyle/>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Create a string</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message = </a:t>
            </a:r>
            <a:r>
              <a:rPr lang="en-US" b="0" dirty="0">
                <a:solidFill>
                  <a:srgbClr val="A31515"/>
                </a:solidFill>
                <a:effectLst/>
                <a:latin typeface="Courier New" panose="02070309020205020404" pitchFamily="49" charset="0"/>
              </a:rPr>
              <a:t>"Hello, Python!"</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Print the string</a:t>
            </a:r>
            <a:endParaRPr lang="en-US" b="0" dirty="0">
              <a:solidFill>
                <a:srgbClr val="000000"/>
              </a:solidFill>
              <a:effectLst/>
              <a:latin typeface="Courier New" panose="02070309020205020404" pitchFamily="49" charset="0"/>
            </a:endParaRP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(message)</a:t>
            </a:r>
          </a:p>
        </p:txBody>
      </p:sp>
    </p:spTree>
    <p:extLst>
      <p:ext uri="{BB962C8B-B14F-4D97-AF65-F5344CB8AC3E}">
        <p14:creationId xmlns:p14="http://schemas.microsoft.com/office/powerpoint/2010/main" val="2443192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248-986A-CBFA-A028-EF0DEC5F361F}"/>
              </a:ext>
            </a:extLst>
          </p:cNvPr>
          <p:cNvSpPr>
            <a:spLocks noGrp="1"/>
          </p:cNvSpPr>
          <p:nvPr>
            <p:ph type="title"/>
          </p:nvPr>
        </p:nvSpPr>
        <p:spPr/>
        <p:txBody>
          <a:bodyPr/>
          <a:lstStyle/>
          <a:p>
            <a:r>
              <a:rPr lang="en-US" dirty="0"/>
              <a:t>String Operations</a:t>
            </a:r>
          </a:p>
        </p:txBody>
      </p:sp>
      <p:sp>
        <p:nvSpPr>
          <p:cNvPr id="3" name="Content Placeholder 2">
            <a:extLst>
              <a:ext uri="{FF2B5EF4-FFF2-40B4-BE49-F238E27FC236}">
                <a16:creationId xmlns:a16="http://schemas.microsoft.com/office/drawing/2014/main" id="{AECFFAF3-9CED-52C2-9EDC-82556797EF6A}"/>
              </a:ext>
            </a:extLst>
          </p:cNvPr>
          <p:cNvSpPr>
            <a:spLocks noGrp="1"/>
          </p:cNvSpPr>
          <p:nvPr>
            <p:ph idx="1"/>
          </p:nvPr>
        </p:nvSpPr>
        <p:spPr>
          <a:xfrm>
            <a:off x="664633" y="1981201"/>
            <a:ext cx="10075084" cy="2351313"/>
          </a:xfrm>
        </p:spPr>
        <p:txBody>
          <a:bodyPr/>
          <a:lstStyle/>
          <a:p>
            <a:r>
              <a:rPr lang="en-US" dirty="0"/>
              <a:t>Concatenation: Combining two or more strings using the + operator.</a:t>
            </a:r>
          </a:p>
          <a:p>
            <a:r>
              <a:rPr lang="en-US" dirty="0"/>
              <a:t>Repetition: Repeating a string multiple times using the * operator.</a:t>
            </a:r>
          </a:p>
          <a:p>
            <a:r>
              <a:rPr lang="en-US" dirty="0"/>
              <a:t>Accessing Characters: Accessing individual characters within a string using indexing.</a:t>
            </a:r>
          </a:p>
          <a:p>
            <a:r>
              <a:rPr lang="en-US" dirty="0"/>
              <a:t>Slicing: Extracting substrings from a string using slicing syntax.</a:t>
            </a:r>
          </a:p>
        </p:txBody>
      </p:sp>
      <p:sp>
        <p:nvSpPr>
          <p:cNvPr id="4" name="Slide Number Placeholder 3">
            <a:extLst>
              <a:ext uri="{FF2B5EF4-FFF2-40B4-BE49-F238E27FC236}">
                <a16:creationId xmlns:a16="http://schemas.microsoft.com/office/drawing/2014/main" id="{0CE32C65-CBDB-5A71-A8C7-29764E012CCF}"/>
              </a:ext>
            </a:extLst>
          </p:cNvPr>
          <p:cNvSpPr>
            <a:spLocks noGrp="1"/>
          </p:cNvSpPr>
          <p:nvPr>
            <p:ph type="sldNum" sz="quarter" idx="12"/>
          </p:nvPr>
        </p:nvSpPr>
        <p:spPr/>
        <p:txBody>
          <a:bodyPr/>
          <a:lstStyle/>
          <a:p>
            <a:fld id="{02456A73-CB17-B748-BD2A-A20F5DD59EC7}" type="slidenum">
              <a:rPr lang="en-US" smtClean="0"/>
              <a:pPr/>
              <a:t>25</a:t>
            </a:fld>
            <a:endParaRPr lang="en-US" dirty="0"/>
          </a:p>
        </p:txBody>
      </p:sp>
    </p:spTree>
    <p:extLst>
      <p:ext uri="{BB962C8B-B14F-4D97-AF65-F5344CB8AC3E}">
        <p14:creationId xmlns:p14="http://schemas.microsoft.com/office/powerpoint/2010/main" val="3205321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28A8BD-6A5B-81D3-52A7-CE5989C83215}"/>
              </a:ext>
            </a:extLst>
          </p:cNvPr>
          <p:cNvSpPr>
            <a:spLocks noGrp="1"/>
          </p:cNvSpPr>
          <p:nvPr>
            <p:ph type="title"/>
          </p:nvPr>
        </p:nvSpPr>
        <p:spPr/>
        <p:txBody>
          <a:bodyPr/>
          <a:lstStyle/>
          <a:p>
            <a:r>
              <a:rPr lang="en-US" dirty="0"/>
              <a:t>Input() in Python</a:t>
            </a:r>
          </a:p>
        </p:txBody>
      </p:sp>
      <p:sp>
        <p:nvSpPr>
          <p:cNvPr id="7" name="Content Placeholder 6">
            <a:extLst>
              <a:ext uri="{FF2B5EF4-FFF2-40B4-BE49-F238E27FC236}">
                <a16:creationId xmlns:a16="http://schemas.microsoft.com/office/drawing/2014/main" id="{CAC56118-F8B4-522E-2FC4-09A052045134}"/>
              </a:ext>
            </a:extLst>
          </p:cNvPr>
          <p:cNvSpPr>
            <a:spLocks noGrp="1"/>
          </p:cNvSpPr>
          <p:nvPr>
            <p:ph idx="1"/>
          </p:nvPr>
        </p:nvSpPr>
        <p:spPr>
          <a:xfrm>
            <a:off x="664633" y="1981201"/>
            <a:ext cx="10075084" cy="1284513"/>
          </a:xfrm>
        </p:spPr>
        <p:txBody>
          <a:bodyPr/>
          <a:lstStyle/>
          <a:p>
            <a:r>
              <a:rPr lang="en-US" dirty="0"/>
              <a:t>The input() function is used to accept user input in Python.</a:t>
            </a:r>
          </a:p>
          <a:p>
            <a:r>
              <a:rPr lang="en-US" dirty="0"/>
              <a:t>It prompts the user to enter a value and returns the entered value as a string.</a:t>
            </a:r>
          </a:p>
        </p:txBody>
      </p:sp>
      <p:sp>
        <p:nvSpPr>
          <p:cNvPr id="4" name="Slide Number Placeholder 3">
            <a:extLst>
              <a:ext uri="{FF2B5EF4-FFF2-40B4-BE49-F238E27FC236}">
                <a16:creationId xmlns:a16="http://schemas.microsoft.com/office/drawing/2014/main" id="{B26E3764-1BC7-9D05-DD69-25449BFD8CB2}"/>
              </a:ext>
            </a:extLst>
          </p:cNvPr>
          <p:cNvSpPr>
            <a:spLocks noGrp="1"/>
          </p:cNvSpPr>
          <p:nvPr>
            <p:ph type="sldNum" sz="quarter" idx="12"/>
          </p:nvPr>
        </p:nvSpPr>
        <p:spPr/>
        <p:txBody>
          <a:bodyPr/>
          <a:lstStyle/>
          <a:p>
            <a:fld id="{02456A73-CB17-B748-BD2A-A20F5DD59EC7}" type="slidenum">
              <a:rPr lang="en-US" smtClean="0">
                <a:solidFill>
                  <a:srgbClr val="FFFFFF"/>
                </a:solidFill>
                <a:latin typeface="Franklin Gothic Book"/>
              </a:rPr>
              <a:pPr/>
              <a:t>26</a:t>
            </a:fld>
            <a:endParaRPr lang="en-US" dirty="0">
              <a:solidFill>
                <a:srgbClr val="FFFFFF"/>
              </a:solidFill>
              <a:latin typeface="Franklin Gothic Book"/>
            </a:endParaRPr>
          </a:p>
        </p:txBody>
      </p:sp>
      <p:sp>
        <p:nvSpPr>
          <p:cNvPr id="9" name="TextBox 8">
            <a:extLst>
              <a:ext uri="{FF2B5EF4-FFF2-40B4-BE49-F238E27FC236}">
                <a16:creationId xmlns:a16="http://schemas.microsoft.com/office/drawing/2014/main" id="{09538A7E-BA8C-842B-81E5-7EA5B9EAE1A5}"/>
              </a:ext>
            </a:extLst>
          </p:cNvPr>
          <p:cNvSpPr txBox="1"/>
          <p:nvPr/>
        </p:nvSpPr>
        <p:spPr>
          <a:xfrm>
            <a:off x="664632" y="3323549"/>
            <a:ext cx="10501780" cy="1077218"/>
          </a:xfrm>
          <a:prstGeom prst="rect">
            <a:avLst/>
          </a:prstGeom>
          <a:solidFill>
            <a:schemeClr val="accent5">
              <a:lumMod val="20000"/>
              <a:lumOff val="80000"/>
            </a:schemeClr>
          </a:solidFill>
        </p:spPr>
        <p:txBody>
          <a:bodyPr wrap="square">
            <a:spAutoFit/>
          </a:bodyPr>
          <a:lstStyle/>
          <a:p>
            <a:r>
              <a:rPr lang="en-US" sz="3200" b="0" dirty="0">
                <a:solidFill>
                  <a:srgbClr val="000000"/>
                </a:solidFill>
                <a:effectLst/>
                <a:latin typeface="Courier New" panose="02070309020205020404" pitchFamily="49" charset="0"/>
              </a:rPr>
              <a:t>name = </a:t>
            </a:r>
            <a:r>
              <a:rPr lang="en-US" sz="3200" b="0" dirty="0">
                <a:solidFill>
                  <a:srgbClr val="795E26"/>
                </a:solidFill>
                <a:effectLst/>
                <a:latin typeface="Courier New" panose="02070309020205020404" pitchFamily="49" charset="0"/>
              </a:rPr>
              <a:t>input</a:t>
            </a:r>
            <a:r>
              <a:rPr lang="en-US" sz="3200" b="0" dirty="0">
                <a:solidFill>
                  <a:srgbClr val="000000"/>
                </a:solidFill>
                <a:effectLst/>
                <a:latin typeface="Courier New" panose="02070309020205020404" pitchFamily="49" charset="0"/>
              </a:rPr>
              <a:t>(</a:t>
            </a:r>
            <a:r>
              <a:rPr lang="en-US" sz="3200" b="0" dirty="0">
                <a:solidFill>
                  <a:srgbClr val="A31515"/>
                </a:solidFill>
                <a:effectLst/>
                <a:latin typeface="Courier New" panose="02070309020205020404" pitchFamily="49" charset="0"/>
              </a:rPr>
              <a:t>"Enter your name: "</a:t>
            </a:r>
            <a:r>
              <a:rPr lang="en-US" sz="3200" b="0" dirty="0">
                <a:solidFill>
                  <a:srgbClr val="000000"/>
                </a:solidFill>
                <a:effectLst/>
                <a:latin typeface="Courier New" panose="02070309020205020404" pitchFamily="49" charset="0"/>
              </a:rPr>
              <a:t>)</a:t>
            </a:r>
          </a:p>
          <a:p>
            <a:r>
              <a:rPr lang="en-US" sz="3200" b="0" dirty="0">
                <a:solidFill>
                  <a:srgbClr val="795E26"/>
                </a:solidFill>
                <a:effectLst/>
                <a:latin typeface="Courier New" panose="02070309020205020404" pitchFamily="49" charset="0"/>
              </a:rPr>
              <a:t>print</a:t>
            </a:r>
            <a:r>
              <a:rPr lang="en-US" sz="3200" b="0" dirty="0">
                <a:solidFill>
                  <a:srgbClr val="000000"/>
                </a:solidFill>
                <a:effectLst/>
                <a:latin typeface="Courier New" panose="02070309020205020404" pitchFamily="49" charset="0"/>
              </a:rPr>
              <a:t>(</a:t>
            </a:r>
            <a:r>
              <a:rPr lang="en-US" sz="3200" b="0" dirty="0">
                <a:solidFill>
                  <a:srgbClr val="A31515"/>
                </a:solidFill>
                <a:effectLst/>
                <a:latin typeface="Courier New" panose="02070309020205020404" pitchFamily="49" charset="0"/>
              </a:rPr>
              <a:t>"Hello, "</a:t>
            </a:r>
            <a:r>
              <a:rPr lang="en-US" sz="3200" b="0" dirty="0">
                <a:solidFill>
                  <a:srgbClr val="000000"/>
                </a:solidFill>
                <a:effectLst/>
                <a:latin typeface="Courier New" panose="02070309020205020404" pitchFamily="49" charset="0"/>
              </a:rPr>
              <a:t> + name + </a:t>
            </a:r>
            <a:r>
              <a:rPr lang="en-US" sz="3200" b="0" dirty="0">
                <a:solidFill>
                  <a:srgbClr val="A31515"/>
                </a:solidFill>
                <a:effectLst/>
                <a:latin typeface="Courier New" panose="02070309020205020404" pitchFamily="49" charset="0"/>
              </a:rPr>
              <a:t>"!"</a:t>
            </a:r>
            <a:r>
              <a:rPr lang="en-US" sz="320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9552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00A0-E782-AE60-3934-BBADC66460B1}"/>
              </a:ext>
            </a:extLst>
          </p:cNvPr>
          <p:cNvSpPr>
            <a:spLocks noGrp="1"/>
          </p:cNvSpPr>
          <p:nvPr>
            <p:ph type="title"/>
          </p:nvPr>
        </p:nvSpPr>
        <p:spPr/>
        <p:txBody>
          <a:bodyPr/>
          <a:lstStyle/>
          <a:p>
            <a:r>
              <a:rPr lang="en-US" dirty="0"/>
              <a:t>Concatenation</a:t>
            </a:r>
          </a:p>
        </p:txBody>
      </p:sp>
      <p:sp>
        <p:nvSpPr>
          <p:cNvPr id="8" name="Content Placeholder 7">
            <a:extLst>
              <a:ext uri="{FF2B5EF4-FFF2-40B4-BE49-F238E27FC236}">
                <a16:creationId xmlns:a16="http://schemas.microsoft.com/office/drawing/2014/main" id="{642EAD19-75C0-9CCA-DE09-7BB79A154CC7}"/>
              </a:ext>
            </a:extLst>
          </p:cNvPr>
          <p:cNvSpPr>
            <a:spLocks noGrp="1"/>
          </p:cNvSpPr>
          <p:nvPr>
            <p:ph idx="1"/>
          </p:nvPr>
        </p:nvSpPr>
        <p:spPr>
          <a:xfrm>
            <a:off x="664633" y="1981202"/>
            <a:ext cx="10075084" cy="805542"/>
          </a:xfrm>
        </p:spPr>
        <p:txBody>
          <a:bodyPr/>
          <a:lstStyle/>
          <a:p>
            <a:r>
              <a:rPr lang="en-US" dirty="0"/>
              <a:t>The `+` operator concatenates (joins) two strings together.</a:t>
            </a:r>
          </a:p>
        </p:txBody>
      </p:sp>
      <p:sp>
        <p:nvSpPr>
          <p:cNvPr id="4" name="Slide Number Placeholder 3">
            <a:extLst>
              <a:ext uri="{FF2B5EF4-FFF2-40B4-BE49-F238E27FC236}">
                <a16:creationId xmlns:a16="http://schemas.microsoft.com/office/drawing/2014/main" id="{13AF5C31-D255-AE40-24E3-D65DD971D5B7}"/>
              </a:ext>
            </a:extLst>
          </p:cNvPr>
          <p:cNvSpPr>
            <a:spLocks noGrp="1"/>
          </p:cNvSpPr>
          <p:nvPr>
            <p:ph type="sldNum" sz="quarter" idx="12"/>
          </p:nvPr>
        </p:nvSpPr>
        <p:spPr/>
        <p:txBody>
          <a:bodyPr/>
          <a:lstStyle/>
          <a:p>
            <a:fld id="{02456A73-CB17-B748-BD2A-A20F5DD59EC7}" type="slidenum">
              <a:rPr lang="en-US" smtClean="0"/>
              <a:pPr/>
              <a:t>27</a:t>
            </a:fld>
            <a:endParaRPr lang="en-US" dirty="0"/>
          </a:p>
        </p:txBody>
      </p:sp>
      <p:sp>
        <p:nvSpPr>
          <p:cNvPr id="7" name="TextBox 6">
            <a:extLst>
              <a:ext uri="{FF2B5EF4-FFF2-40B4-BE49-F238E27FC236}">
                <a16:creationId xmlns:a16="http://schemas.microsoft.com/office/drawing/2014/main" id="{A3E93BED-E0BD-DED7-C8B6-2876837913AE}"/>
              </a:ext>
            </a:extLst>
          </p:cNvPr>
          <p:cNvSpPr txBox="1"/>
          <p:nvPr/>
        </p:nvSpPr>
        <p:spPr>
          <a:xfrm>
            <a:off x="936173" y="2786744"/>
            <a:ext cx="10075084" cy="1815882"/>
          </a:xfrm>
          <a:prstGeom prst="rect">
            <a:avLst/>
          </a:prstGeom>
          <a:solidFill>
            <a:schemeClr val="bg2"/>
          </a:solidFill>
        </p:spPr>
        <p:txBody>
          <a:bodyPr wrap="square">
            <a:spAutoFit/>
          </a:bodyPr>
          <a:lstStyle/>
          <a:p>
            <a:r>
              <a:rPr lang="en-US" sz="2800" b="0" dirty="0">
                <a:solidFill>
                  <a:srgbClr val="000000"/>
                </a:solidFill>
                <a:effectLst/>
                <a:latin typeface="Courier New" panose="02070309020205020404" pitchFamily="49" charset="0"/>
              </a:rPr>
              <a:t>greeting = </a:t>
            </a:r>
            <a:r>
              <a:rPr lang="en-US" sz="2800" b="0" dirty="0">
                <a:solidFill>
                  <a:srgbClr val="A31515"/>
                </a:solidFill>
                <a:effectLst/>
                <a:latin typeface="Courier New" panose="02070309020205020404" pitchFamily="49" charset="0"/>
              </a:rPr>
              <a:t>"Hello"</a:t>
            </a:r>
            <a:endParaRPr lang="en-US" sz="2800" b="0" dirty="0">
              <a:solidFill>
                <a:srgbClr val="000000"/>
              </a:solidFill>
              <a:effectLst/>
              <a:latin typeface="Courier New" panose="02070309020205020404" pitchFamily="49" charset="0"/>
            </a:endParaRPr>
          </a:p>
          <a:p>
            <a:r>
              <a:rPr lang="en-US" sz="2800" b="0" dirty="0">
                <a:solidFill>
                  <a:srgbClr val="000000"/>
                </a:solidFill>
                <a:effectLst/>
                <a:latin typeface="Courier New" panose="02070309020205020404" pitchFamily="49" charset="0"/>
              </a:rPr>
              <a:t>name = </a:t>
            </a:r>
            <a:r>
              <a:rPr lang="en-US" sz="2800" b="0" dirty="0">
                <a:solidFill>
                  <a:srgbClr val="A31515"/>
                </a:solidFill>
                <a:effectLst/>
                <a:latin typeface="Courier New" panose="02070309020205020404" pitchFamily="49" charset="0"/>
              </a:rPr>
              <a:t>"Alice"</a:t>
            </a:r>
            <a:endParaRPr lang="en-US" sz="2800" b="0" dirty="0">
              <a:solidFill>
                <a:srgbClr val="000000"/>
              </a:solidFill>
              <a:effectLst/>
              <a:latin typeface="Courier New" panose="02070309020205020404" pitchFamily="49" charset="0"/>
            </a:endParaRPr>
          </a:p>
          <a:p>
            <a:r>
              <a:rPr lang="en-US" sz="2800" b="0" dirty="0">
                <a:solidFill>
                  <a:srgbClr val="000000"/>
                </a:solidFill>
                <a:effectLst/>
                <a:latin typeface="Courier New" panose="02070309020205020404" pitchFamily="49" charset="0"/>
              </a:rPr>
              <a:t>message = greeting + </a:t>
            </a:r>
            <a:r>
              <a:rPr lang="en-US" sz="2800" b="0" dirty="0">
                <a:solidFill>
                  <a:srgbClr val="A31515"/>
                </a:solidFill>
                <a:effectLst/>
                <a:latin typeface="Courier New" panose="02070309020205020404" pitchFamily="49" charset="0"/>
              </a:rPr>
              <a:t>", "</a:t>
            </a:r>
            <a:r>
              <a:rPr lang="en-US" sz="2800" b="0" dirty="0">
                <a:solidFill>
                  <a:srgbClr val="000000"/>
                </a:solidFill>
                <a:effectLst/>
                <a:latin typeface="Courier New" panose="02070309020205020404" pitchFamily="49" charset="0"/>
              </a:rPr>
              <a:t> + name</a:t>
            </a:r>
          </a:p>
          <a:p>
            <a:r>
              <a:rPr lang="en-US" sz="2800" b="0" dirty="0">
                <a:solidFill>
                  <a:srgbClr val="795E26"/>
                </a:solidFill>
                <a:effectLst/>
                <a:latin typeface="Courier New" panose="02070309020205020404" pitchFamily="49" charset="0"/>
              </a:rPr>
              <a:t>print</a:t>
            </a:r>
            <a:r>
              <a:rPr lang="en-US" sz="2800" b="0" dirty="0">
                <a:solidFill>
                  <a:srgbClr val="000000"/>
                </a:solidFill>
                <a:effectLst/>
                <a:latin typeface="Courier New" panose="02070309020205020404" pitchFamily="49" charset="0"/>
              </a:rPr>
              <a:t>(message) </a:t>
            </a:r>
            <a:r>
              <a:rPr lang="en-US" sz="2800" b="0" dirty="0">
                <a:solidFill>
                  <a:srgbClr val="008000"/>
                </a:solidFill>
                <a:effectLst/>
                <a:latin typeface="Courier New" panose="02070309020205020404" pitchFamily="49" charset="0"/>
              </a:rPr>
              <a:t># Output: Hello, Alice</a:t>
            </a:r>
            <a:endParaRPr lang="en-US" sz="28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984641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A36A-FDE8-5E3A-AE00-10E97D46876A}"/>
              </a:ext>
            </a:extLst>
          </p:cNvPr>
          <p:cNvSpPr>
            <a:spLocks noGrp="1"/>
          </p:cNvSpPr>
          <p:nvPr>
            <p:ph type="title"/>
          </p:nvPr>
        </p:nvSpPr>
        <p:spPr/>
        <p:txBody>
          <a:bodyPr/>
          <a:lstStyle/>
          <a:p>
            <a:r>
              <a:rPr lang="en-US" dirty="0"/>
              <a:t>Repetition </a:t>
            </a:r>
          </a:p>
        </p:txBody>
      </p:sp>
      <p:sp>
        <p:nvSpPr>
          <p:cNvPr id="3" name="Content Placeholder 2">
            <a:extLst>
              <a:ext uri="{FF2B5EF4-FFF2-40B4-BE49-F238E27FC236}">
                <a16:creationId xmlns:a16="http://schemas.microsoft.com/office/drawing/2014/main" id="{C4822E4E-7B64-0D57-632A-FAE7A51F5846}"/>
              </a:ext>
            </a:extLst>
          </p:cNvPr>
          <p:cNvSpPr>
            <a:spLocks noGrp="1"/>
          </p:cNvSpPr>
          <p:nvPr>
            <p:ph idx="1"/>
          </p:nvPr>
        </p:nvSpPr>
        <p:spPr>
          <a:xfrm>
            <a:off x="664633" y="1981202"/>
            <a:ext cx="10075084" cy="718456"/>
          </a:xfrm>
        </p:spPr>
        <p:txBody>
          <a:bodyPr/>
          <a:lstStyle/>
          <a:p>
            <a:r>
              <a:rPr lang="en-US" dirty="0"/>
              <a:t>The ‘*’ operator repeats a string a specified number of times.</a:t>
            </a:r>
          </a:p>
        </p:txBody>
      </p:sp>
      <p:sp>
        <p:nvSpPr>
          <p:cNvPr id="4" name="Slide Number Placeholder 3">
            <a:extLst>
              <a:ext uri="{FF2B5EF4-FFF2-40B4-BE49-F238E27FC236}">
                <a16:creationId xmlns:a16="http://schemas.microsoft.com/office/drawing/2014/main" id="{574F0BD8-72BD-BF8C-9133-C4FDBF4CE84B}"/>
              </a:ext>
            </a:extLst>
          </p:cNvPr>
          <p:cNvSpPr>
            <a:spLocks noGrp="1"/>
          </p:cNvSpPr>
          <p:nvPr>
            <p:ph type="sldNum" sz="quarter" idx="12"/>
          </p:nvPr>
        </p:nvSpPr>
        <p:spPr/>
        <p:txBody>
          <a:bodyPr/>
          <a:lstStyle/>
          <a:p>
            <a:fld id="{02456A73-CB17-B748-BD2A-A20F5DD59EC7}" type="slidenum">
              <a:rPr lang="en-US" smtClean="0"/>
              <a:pPr/>
              <a:t>28</a:t>
            </a:fld>
            <a:endParaRPr lang="en-US" dirty="0"/>
          </a:p>
        </p:txBody>
      </p:sp>
      <p:sp>
        <p:nvSpPr>
          <p:cNvPr id="8" name="TextBox 7">
            <a:extLst>
              <a:ext uri="{FF2B5EF4-FFF2-40B4-BE49-F238E27FC236}">
                <a16:creationId xmlns:a16="http://schemas.microsoft.com/office/drawing/2014/main" id="{D088744A-3A72-052A-8349-E673A8F85AAB}"/>
              </a:ext>
            </a:extLst>
          </p:cNvPr>
          <p:cNvSpPr txBox="1"/>
          <p:nvPr/>
        </p:nvSpPr>
        <p:spPr>
          <a:xfrm>
            <a:off x="762754" y="3015346"/>
            <a:ext cx="10773016" cy="1384995"/>
          </a:xfrm>
          <a:prstGeom prst="rect">
            <a:avLst/>
          </a:prstGeom>
          <a:solidFill>
            <a:schemeClr val="bg2"/>
          </a:solidFill>
        </p:spPr>
        <p:txBody>
          <a:bodyPr wrap="square">
            <a:spAutoFit/>
          </a:bodyPr>
          <a:lstStyle/>
          <a:p>
            <a:r>
              <a:rPr lang="en-US" sz="2800" b="0" dirty="0">
                <a:solidFill>
                  <a:srgbClr val="000000"/>
                </a:solidFill>
                <a:effectLst/>
                <a:latin typeface="Courier New" panose="02070309020205020404" pitchFamily="49" charset="0"/>
              </a:rPr>
              <a:t>text = </a:t>
            </a:r>
            <a:r>
              <a:rPr lang="en-US" sz="2800" b="0" dirty="0">
                <a:solidFill>
                  <a:srgbClr val="A31515"/>
                </a:solidFill>
                <a:effectLst/>
                <a:latin typeface="Courier New" panose="02070309020205020404" pitchFamily="49" charset="0"/>
              </a:rPr>
              <a:t>"Python"</a:t>
            </a:r>
            <a:endParaRPr lang="en-US" sz="2800" b="0" dirty="0">
              <a:solidFill>
                <a:srgbClr val="000000"/>
              </a:solidFill>
              <a:effectLst/>
              <a:latin typeface="Courier New" panose="02070309020205020404" pitchFamily="49" charset="0"/>
            </a:endParaRPr>
          </a:p>
          <a:p>
            <a:r>
              <a:rPr lang="en-US" sz="2800" b="0" dirty="0" err="1">
                <a:solidFill>
                  <a:srgbClr val="000000"/>
                </a:solidFill>
                <a:effectLst/>
                <a:latin typeface="Courier New" panose="02070309020205020404" pitchFamily="49" charset="0"/>
              </a:rPr>
              <a:t>repeated_text</a:t>
            </a:r>
            <a:r>
              <a:rPr lang="en-US" sz="2800" b="0" dirty="0">
                <a:solidFill>
                  <a:srgbClr val="000000"/>
                </a:solidFill>
                <a:effectLst/>
                <a:latin typeface="Courier New" panose="02070309020205020404" pitchFamily="49" charset="0"/>
              </a:rPr>
              <a:t> = text * </a:t>
            </a:r>
            <a:r>
              <a:rPr lang="en-US" sz="2800" b="0" dirty="0">
                <a:solidFill>
                  <a:srgbClr val="098156"/>
                </a:solidFill>
                <a:effectLst/>
                <a:latin typeface="Courier New" panose="02070309020205020404" pitchFamily="49" charset="0"/>
              </a:rPr>
              <a:t>3</a:t>
            </a:r>
            <a:endParaRPr lang="en-US" sz="2800" b="0" dirty="0">
              <a:solidFill>
                <a:srgbClr val="000000"/>
              </a:solidFill>
              <a:effectLst/>
              <a:latin typeface="Courier New" panose="02070309020205020404" pitchFamily="49" charset="0"/>
            </a:endParaRPr>
          </a:p>
          <a:p>
            <a:r>
              <a:rPr lang="en-US" sz="2800" b="0" dirty="0">
                <a:solidFill>
                  <a:srgbClr val="795E26"/>
                </a:solidFill>
                <a:effectLst/>
                <a:latin typeface="Courier New" panose="02070309020205020404" pitchFamily="49" charset="0"/>
              </a:rPr>
              <a:t>print</a:t>
            </a:r>
            <a:r>
              <a:rPr lang="en-US" sz="2800" b="0" dirty="0">
                <a:solidFill>
                  <a:srgbClr val="000000"/>
                </a:solidFill>
                <a:effectLst/>
                <a:latin typeface="Courier New" panose="02070309020205020404" pitchFamily="49" charset="0"/>
              </a:rPr>
              <a:t>(</a:t>
            </a:r>
            <a:r>
              <a:rPr lang="en-US" sz="2800" b="0" dirty="0" err="1">
                <a:solidFill>
                  <a:srgbClr val="000000"/>
                </a:solidFill>
                <a:effectLst/>
                <a:latin typeface="Courier New" panose="02070309020205020404" pitchFamily="49" charset="0"/>
              </a:rPr>
              <a:t>repeated_text</a:t>
            </a:r>
            <a:r>
              <a:rPr lang="en-US" sz="2800" b="0" dirty="0">
                <a:solidFill>
                  <a:srgbClr val="000000"/>
                </a:solidFill>
                <a:effectLst/>
                <a:latin typeface="Courier New" panose="02070309020205020404" pitchFamily="49" charset="0"/>
              </a:rPr>
              <a:t>) </a:t>
            </a:r>
            <a:r>
              <a:rPr lang="en-US" sz="2800" b="0" dirty="0">
                <a:solidFill>
                  <a:srgbClr val="008000"/>
                </a:solidFill>
                <a:effectLst/>
                <a:latin typeface="Courier New" panose="02070309020205020404" pitchFamily="49" charset="0"/>
              </a:rPr>
              <a:t># Output: </a:t>
            </a:r>
            <a:r>
              <a:rPr lang="en-US" sz="2800" b="0" dirty="0" err="1">
                <a:solidFill>
                  <a:srgbClr val="008000"/>
                </a:solidFill>
                <a:effectLst/>
                <a:latin typeface="Courier New" panose="02070309020205020404" pitchFamily="49" charset="0"/>
              </a:rPr>
              <a:t>PythonPythonPython</a:t>
            </a:r>
            <a:endParaRPr lang="en-US" sz="28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775862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2E57-AAF3-88B4-D27F-5B13B6E357F8}"/>
              </a:ext>
            </a:extLst>
          </p:cNvPr>
          <p:cNvSpPr>
            <a:spLocks noGrp="1"/>
          </p:cNvSpPr>
          <p:nvPr>
            <p:ph type="title"/>
          </p:nvPr>
        </p:nvSpPr>
        <p:spPr/>
        <p:txBody>
          <a:bodyPr/>
          <a:lstStyle/>
          <a:p>
            <a:r>
              <a:rPr lang="en-US" dirty="0"/>
              <a:t>Accessing Characters</a:t>
            </a:r>
          </a:p>
        </p:txBody>
      </p:sp>
      <p:sp>
        <p:nvSpPr>
          <p:cNvPr id="3" name="Content Placeholder 2">
            <a:extLst>
              <a:ext uri="{FF2B5EF4-FFF2-40B4-BE49-F238E27FC236}">
                <a16:creationId xmlns:a16="http://schemas.microsoft.com/office/drawing/2014/main" id="{7B63D04E-4679-8A49-65BD-EE5DEFF98F47}"/>
              </a:ext>
            </a:extLst>
          </p:cNvPr>
          <p:cNvSpPr>
            <a:spLocks noGrp="1"/>
          </p:cNvSpPr>
          <p:nvPr>
            <p:ph idx="1"/>
          </p:nvPr>
        </p:nvSpPr>
        <p:spPr>
          <a:xfrm>
            <a:off x="664633" y="1981202"/>
            <a:ext cx="10075084" cy="870856"/>
          </a:xfrm>
        </p:spPr>
        <p:txBody>
          <a:bodyPr/>
          <a:lstStyle/>
          <a:p>
            <a:r>
              <a:rPr lang="en-US" dirty="0"/>
              <a:t>Strings are 0-indexed, meaning the first character is at index 0.</a:t>
            </a:r>
          </a:p>
          <a:p>
            <a:endParaRPr lang="en-US" dirty="0"/>
          </a:p>
        </p:txBody>
      </p:sp>
      <p:sp>
        <p:nvSpPr>
          <p:cNvPr id="4" name="Slide Number Placeholder 3">
            <a:extLst>
              <a:ext uri="{FF2B5EF4-FFF2-40B4-BE49-F238E27FC236}">
                <a16:creationId xmlns:a16="http://schemas.microsoft.com/office/drawing/2014/main" id="{19B6D88F-EADC-5CF6-9E97-D73742E62FF5}"/>
              </a:ext>
            </a:extLst>
          </p:cNvPr>
          <p:cNvSpPr>
            <a:spLocks noGrp="1"/>
          </p:cNvSpPr>
          <p:nvPr>
            <p:ph type="sldNum" sz="quarter" idx="12"/>
          </p:nvPr>
        </p:nvSpPr>
        <p:spPr/>
        <p:txBody>
          <a:bodyPr/>
          <a:lstStyle/>
          <a:p>
            <a:fld id="{02456A73-CB17-B748-BD2A-A20F5DD59EC7}" type="slidenum">
              <a:rPr lang="en-US" smtClean="0"/>
              <a:pPr/>
              <a:t>29</a:t>
            </a:fld>
            <a:endParaRPr lang="en-US" dirty="0"/>
          </a:p>
        </p:txBody>
      </p:sp>
      <p:sp>
        <p:nvSpPr>
          <p:cNvPr id="6" name="TextBox 5">
            <a:extLst>
              <a:ext uri="{FF2B5EF4-FFF2-40B4-BE49-F238E27FC236}">
                <a16:creationId xmlns:a16="http://schemas.microsoft.com/office/drawing/2014/main" id="{8DC52730-7026-F55A-A607-E55F69C726D5}"/>
              </a:ext>
            </a:extLst>
          </p:cNvPr>
          <p:cNvSpPr txBox="1"/>
          <p:nvPr/>
        </p:nvSpPr>
        <p:spPr>
          <a:xfrm>
            <a:off x="1088571" y="2440357"/>
            <a:ext cx="9078686" cy="1200329"/>
          </a:xfrm>
          <a:prstGeom prst="rect">
            <a:avLst/>
          </a:prstGeom>
          <a:solidFill>
            <a:schemeClr val="bg2"/>
          </a:solidFill>
        </p:spPr>
        <p:txBody>
          <a:bodyPr wrap="square">
            <a:spAutoFit/>
          </a:bodyPr>
          <a:lstStyle/>
          <a:p>
            <a:r>
              <a:rPr lang="en-US" sz="2400" b="0" dirty="0">
                <a:solidFill>
                  <a:srgbClr val="000000"/>
                </a:solidFill>
                <a:effectLst/>
                <a:latin typeface="Courier New" panose="02070309020205020404" pitchFamily="49" charset="0"/>
              </a:rPr>
              <a:t>word = </a:t>
            </a:r>
            <a:r>
              <a:rPr lang="en-US" sz="2400" b="0" dirty="0">
                <a:solidFill>
                  <a:srgbClr val="A31515"/>
                </a:solidFill>
                <a:effectLst/>
                <a:latin typeface="Courier New" panose="02070309020205020404" pitchFamily="49" charset="0"/>
              </a:rPr>
              <a:t>"Python"</a:t>
            </a:r>
            <a:endParaRPr lang="en-US" sz="2400" b="0" dirty="0">
              <a:solidFill>
                <a:srgbClr val="000000"/>
              </a:solidFill>
              <a:effectLst/>
              <a:latin typeface="Courier New" panose="02070309020205020404" pitchFamily="49" charset="0"/>
            </a:endParaRPr>
          </a:p>
          <a:p>
            <a:r>
              <a:rPr lang="en-US" sz="2400" b="0" dirty="0" err="1">
                <a:solidFill>
                  <a:srgbClr val="000000"/>
                </a:solidFill>
                <a:effectLst/>
                <a:latin typeface="Courier New" panose="02070309020205020404" pitchFamily="49" charset="0"/>
              </a:rPr>
              <a:t>first_character</a:t>
            </a:r>
            <a:r>
              <a:rPr lang="en-US" sz="2400" b="0" dirty="0">
                <a:solidFill>
                  <a:srgbClr val="000000"/>
                </a:solidFill>
                <a:effectLst/>
                <a:latin typeface="Courier New" panose="02070309020205020404" pitchFamily="49" charset="0"/>
              </a:rPr>
              <a:t> = word[</a:t>
            </a:r>
            <a:r>
              <a:rPr lang="en-US" sz="2400" b="0" dirty="0">
                <a:solidFill>
                  <a:srgbClr val="098156"/>
                </a:solidFill>
                <a:effectLst/>
                <a:latin typeface="Courier New" panose="02070309020205020404" pitchFamily="49" charset="0"/>
              </a:rPr>
              <a:t>0</a:t>
            </a:r>
            <a:r>
              <a:rPr lang="en-US" sz="2400" b="0" dirty="0">
                <a:solidFill>
                  <a:srgbClr val="000000"/>
                </a:solidFill>
                <a:effectLst/>
                <a:latin typeface="Courier New" panose="02070309020205020404" pitchFamily="49" charset="0"/>
              </a:rPr>
              <a:t>]</a:t>
            </a:r>
          </a:p>
          <a:p>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0" dirty="0" err="1">
                <a:solidFill>
                  <a:srgbClr val="000000"/>
                </a:solidFill>
                <a:effectLst/>
                <a:latin typeface="Courier New" panose="02070309020205020404" pitchFamily="49" charset="0"/>
              </a:rPr>
              <a:t>first_character</a:t>
            </a:r>
            <a:r>
              <a:rPr lang="en-US" sz="2400" b="0" dirty="0">
                <a:solidFill>
                  <a:srgbClr val="000000"/>
                </a:solidFill>
                <a:effectLst/>
                <a:latin typeface="Courier New" panose="02070309020205020404" pitchFamily="49" charset="0"/>
              </a:rPr>
              <a:t>) </a:t>
            </a:r>
            <a:r>
              <a:rPr lang="en-US" sz="2400" b="0" dirty="0">
                <a:solidFill>
                  <a:srgbClr val="008000"/>
                </a:solidFill>
                <a:effectLst/>
                <a:latin typeface="Courier New" panose="02070309020205020404" pitchFamily="49" charset="0"/>
              </a:rPr>
              <a:t># Output: P</a:t>
            </a:r>
            <a:endParaRPr lang="en-US" sz="2400" b="0" dirty="0">
              <a:solidFill>
                <a:srgbClr val="000000"/>
              </a:solidFill>
              <a:effectLst/>
              <a:latin typeface="Courier New" panose="02070309020205020404" pitchFamily="49" charset="0"/>
            </a:endParaRPr>
          </a:p>
        </p:txBody>
      </p:sp>
      <p:sp>
        <p:nvSpPr>
          <p:cNvPr id="8" name="Content Placeholder 2">
            <a:extLst>
              <a:ext uri="{FF2B5EF4-FFF2-40B4-BE49-F238E27FC236}">
                <a16:creationId xmlns:a16="http://schemas.microsoft.com/office/drawing/2014/main" id="{3463606B-5643-A55A-3B42-DC7AFA654BA1}"/>
              </a:ext>
            </a:extLst>
          </p:cNvPr>
          <p:cNvSpPr txBox="1">
            <a:spLocks/>
          </p:cNvSpPr>
          <p:nvPr/>
        </p:nvSpPr>
        <p:spPr>
          <a:xfrm>
            <a:off x="664633" y="3766459"/>
            <a:ext cx="10075084" cy="870856"/>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r>
              <a:rPr lang="en-US" dirty="0"/>
              <a:t>Slicing [</a:t>
            </a:r>
            <a:r>
              <a:rPr lang="en-US" dirty="0" err="1"/>
              <a:t>start:end</a:t>
            </a:r>
            <a:r>
              <a:rPr lang="en-US" dirty="0"/>
              <a:t>]</a:t>
            </a:r>
          </a:p>
          <a:p>
            <a:pPr lvl="1"/>
            <a:r>
              <a:rPr lang="en-US" dirty="0"/>
              <a:t>Slicing allows you to extract a substring by specifying start and end indices.</a:t>
            </a:r>
          </a:p>
          <a:p>
            <a:endParaRPr lang="en-US" dirty="0"/>
          </a:p>
        </p:txBody>
      </p:sp>
      <p:sp>
        <p:nvSpPr>
          <p:cNvPr id="10" name="TextBox 9">
            <a:extLst>
              <a:ext uri="{FF2B5EF4-FFF2-40B4-BE49-F238E27FC236}">
                <a16:creationId xmlns:a16="http://schemas.microsoft.com/office/drawing/2014/main" id="{FDA30D2F-0424-A7F2-A405-CE1497F141D2}"/>
              </a:ext>
            </a:extLst>
          </p:cNvPr>
          <p:cNvSpPr txBox="1"/>
          <p:nvPr/>
        </p:nvSpPr>
        <p:spPr>
          <a:xfrm>
            <a:off x="1088570" y="4974774"/>
            <a:ext cx="8882743" cy="1200329"/>
          </a:xfrm>
          <a:prstGeom prst="rect">
            <a:avLst/>
          </a:prstGeom>
          <a:solidFill>
            <a:schemeClr val="bg2"/>
          </a:solidFill>
        </p:spPr>
        <p:txBody>
          <a:bodyPr wrap="square">
            <a:spAutoFit/>
          </a:bodyPr>
          <a:lstStyle/>
          <a:p>
            <a:r>
              <a:rPr lang="en-US" sz="2400" b="0" dirty="0">
                <a:solidFill>
                  <a:srgbClr val="000000"/>
                </a:solidFill>
                <a:effectLst/>
                <a:latin typeface="Courier New" panose="02070309020205020404" pitchFamily="49" charset="0"/>
              </a:rPr>
              <a:t>phrase = </a:t>
            </a:r>
            <a:r>
              <a:rPr lang="en-US" sz="2400" b="0" dirty="0">
                <a:solidFill>
                  <a:srgbClr val="A31515"/>
                </a:solidFill>
                <a:effectLst/>
                <a:latin typeface="Courier New" panose="02070309020205020404" pitchFamily="49" charset="0"/>
              </a:rPr>
              <a:t>"Hello, World!"</a:t>
            </a:r>
            <a:endParaRPr lang="en-US" sz="2400" b="0" dirty="0">
              <a:solidFill>
                <a:srgbClr val="000000"/>
              </a:solidFill>
              <a:effectLst/>
              <a:latin typeface="Courier New" panose="02070309020205020404" pitchFamily="49" charset="0"/>
            </a:endParaRPr>
          </a:p>
          <a:p>
            <a:r>
              <a:rPr lang="en-US" sz="2400" b="0" dirty="0">
                <a:solidFill>
                  <a:srgbClr val="000000"/>
                </a:solidFill>
                <a:effectLst/>
                <a:latin typeface="Courier New" panose="02070309020205020404" pitchFamily="49" charset="0"/>
              </a:rPr>
              <a:t>substring = phrase[</a:t>
            </a:r>
            <a:r>
              <a:rPr lang="en-US" sz="2400" b="0" dirty="0">
                <a:solidFill>
                  <a:srgbClr val="098156"/>
                </a:solidFill>
                <a:effectLst/>
                <a:latin typeface="Courier New" panose="02070309020205020404" pitchFamily="49" charset="0"/>
              </a:rPr>
              <a:t>7</a:t>
            </a:r>
            <a:r>
              <a:rPr lang="en-US" sz="2400" b="0" dirty="0">
                <a:solidFill>
                  <a:srgbClr val="000000"/>
                </a:solidFill>
                <a:effectLst/>
                <a:latin typeface="Courier New" panose="02070309020205020404" pitchFamily="49" charset="0"/>
              </a:rPr>
              <a:t>:</a:t>
            </a:r>
            <a:r>
              <a:rPr lang="en-US" sz="2400" b="0" dirty="0">
                <a:solidFill>
                  <a:srgbClr val="098156"/>
                </a:solidFill>
                <a:effectLst/>
                <a:latin typeface="Courier New" panose="02070309020205020404" pitchFamily="49" charset="0"/>
              </a:rPr>
              <a:t>12</a:t>
            </a:r>
            <a:r>
              <a:rPr lang="en-US" sz="2400" b="0" dirty="0">
                <a:solidFill>
                  <a:srgbClr val="000000"/>
                </a:solidFill>
                <a:effectLst/>
                <a:latin typeface="Courier New" panose="02070309020205020404" pitchFamily="49" charset="0"/>
              </a:rPr>
              <a:t>]</a:t>
            </a:r>
          </a:p>
          <a:p>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(substring) </a:t>
            </a:r>
            <a:r>
              <a:rPr lang="en-US" sz="2400" b="0" dirty="0">
                <a:solidFill>
                  <a:srgbClr val="008000"/>
                </a:solidFill>
                <a:effectLst/>
                <a:latin typeface="Courier New" panose="02070309020205020404" pitchFamily="49" charset="0"/>
              </a:rPr>
              <a:t># Output: World</a:t>
            </a:r>
            <a:endParaRPr lang="en-US" sz="24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5450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1E0B-9DE6-945B-9A14-27938173C690}"/>
              </a:ext>
            </a:extLst>
          </p:cNvPr>
          <p:cNvSpPr>
            <a:spLocks noGrp="1"/>
          </p:cNvSpPr>
          <p:nvPr>
            <p:ph type="title"/>
          </p:nvPr>
        </p:nvSpPr>
        <p:spPr>
          <a:xfrm>
            <a:off x="664633" y="484094"/>
            <a:ext cx="10075084" cy="1116106"/>
          </a:xfrm>
        </p:spPr>
        <p:txBody>
          <a:bodyPr anchor="t">
            <a:normAutofit/>
          </a:bodyPr>
          <a:lstStyle/>
          <a:p>
            <a:r>
              <a:rPr lang="en-US" dirty="0"/>
              <a:t>About Me. </a:t>
            </a:r>
          </a:p>
        </p:txBody>
      </p:sp>
      <p:sp>
        <p:nvSpPr>
          <p:cNvPr id="3" name="Content Placeholder 2">
            <a:extLst>
              <a:ext uri="{FF2B5EF4-FFF2-40B4-BE49-F238E27FC236}">
                <a16:creationId xmlns:a16="http://schemas.microsoft.com/office/drawing/2014/main" id="{7BFB346F-024F-A061-352E-F30F781D7B84}"/>
              </a:ext>
            </a:extLst>
          </p:cNvPr>
          <p:cNvSpPr>
            <a:spLocks noGrp="1"/>
          </p:cNvSpPr>
          <p:nvPr>
            <p:ph sz="half" idx="1"/>
          </p:nvPr>
        </p:nvSpPr>
        <p:spPr>
          <a:xfrm>
            <a:off x="664691" y="1985963"/>
            <a:ext cx="4876800" cy="4140200"/>
          </a:xfrm>
        </p:spPr>
        <p:txBody>
          <a:bodyPr>
            <a:normAutofit/>
          </a:bodyPr>
          <a:lstStyle/>
          <a:p>
            <a:pPr>
              <a:lnSpc>
                <a:spcPct val="90000"/>
              </a:lnSpc>
            </a:pPr>
            <a:r>
              <a:rPr lang="en-US" sz="1500" dirty="0"/>
              <a:t>Mike Ames</a:t>
            </a:r>
          </a:p>
          <a:p>
            <a:pPr lvl="1">
              <a:lnSpc>
                <a:spcPct val="90000"/>
              </a:lnSpc>
            </a:pPr>
            <a:r>
              <a:rPr lang="en-US" sz="1500" dirty="0"/>
              <a:t>Professor of the Practice </a:t>
            </a:r>
          </a:p>
          <a:p>
            <a:pPr lvl="1">
              <a:lnSpc>
                <a:spcPct val="90000"/>
              </a:lnSpc>
            </a:pPr>
            <a:r>
              <a:rPr lang="en-US" sz="1500" dirty="0"/>
              <a:t>Former: Sr. Research Science Manager at AWS </a:t>
            </a:r>
          </a:p>
          <a:p>
            <a:pPr lvl="1">
              <a:lnSpc>
                <a:spcPct val="90000"/>
              </a:lnSpc>
            </a:pPr>
            <a:r>
              <a:rPr lang="en-US" sz="1500" dirty="0"/>
              <a:t>Former: Head of Emerging Technology &amp; Data Science at SAS </a:t>
            </a:r>
          </a:p>
          <a:p>
            <a:pPr lvl="1">
              <a:lnSpc>
                <a:spcPct val="90000"/>
              </a:lnSpc>
            </a:pPr>
            <a:r>
              <a:rPr lang="en-US" sz="1500" dirty="0"/>
              <a:t>Current ML / AI Consultant Specializing in </a:t>
            </a:r>
          </a:p>
          <a:p>
            <a:pPr lvl="2">
              <a:lnSpc>
                <a:spcPct val="90000"/>
              </a:lnSpc>
            </a:pPr>
            <a:r>
              <a:rPr lang="en-US" sz="1500" dirty="0"/>
              <a:t>Fraud Detection &amp; Prevention for Financial Services</a:t>
            </a:r>
          </a:p>
          <a:p>
            <a:pPr lvl="2">
              <a:lnSpc>
                <a:spcPct val="90000"/>
              </a:lnSpc>
            </a:pPr>
            <a:r>
              <a:rPr lang="en-US" sz="1500" dirty="0"/>
              <a:t>Anti-Money Laundering Program Optimization </a:t>
            </a:r>
          </a:p>
          <a:p>
            <a:pPr lvl="2">
              <a:lnSpc>
                <a:spcPct val="90000"/>
              </a:lnSpc>
            </a:pPr>
            <a:r>
              <a:rPr lang="en-US" sz="1500" dirty="0"/>
              <a:t>Computer Vision for Identity Verification </a:t>
            </a:r>
          </a:p>
          <a:p>
            <a:pPr lvl="2">
              <a:lnSpc>
                <a:spcPct val="90000"/>
              </a:lnSpc>
            </a:pPr>
            <a:r>
              <a:rPr lang="en-US" sz="1500" dirty="0"/>
              <a:t>Graph Methods for Social Network Targeting </a:t>
            </a:r>
          </a:p>
          <a:p>
            <a:pPr lvl="2">
              <a:lnSpc>
                <a:spcPct val="90000"/>
              </a:lnSpc>
            </a:pPr>
            <a:r>
              <a:rPr lang="en-US" sz="1500" dirty="0"/>
              <a:t>Large Language Models &amp; AI </a:t>
            </a:r>
          </a:p>
          <a:p>
            <a:pPr lvl="1">
              <a:lnSpc>
                <a:spcPct val="90000"/>
              </a:lnSpc>
            </a:pPr>
            <a:r>
              <a:rPr lang="en-US" sz="1500" dirty="0"/>
              <a:t>Hobbies</a:t>
            </a:r>
          </a:p>
          <a:p>
            <a:pPr lvl="2">
              <a:lnSpc>
                <a:spcPct val="90000"/>
              </a:lnSpc>
            </a:pPr>
            <a:r>
              <a:rPr lang="en-US" sz="1500" dirty="0"/>
              <a:t>Kickboxing/BJJ/Judo;  Mountain &amp; Dirt Biking; Archery &amp; Sporting clays, Photography </a:t>
            </a:r>
          </a:p>
          <a:p>
            <a:pPr lvl="1">
              <a:lnSpc>
                <a:spcPct val="90000"/>
              </a:lnSpc>
            </a:pPr>
            <a:endParaRPr lang="en-US" sz="1500" dirty="0"/>
          </a:p>
        </p:txBody>
      </p:sp>
      <p:pic>
        <p:nvPicPr>
          <p:cNvPr id="1026" name="Picture 2" descr="No photo description available.">
            <a:extLst>
              <a:ext uri="{FF2B5EF4-FFF2-40B4-BE49-F238E27FC236}">
                <a16:creationId xmlns:a16="http://schemas.microsoft.com/office/drawing/2014/main" id="{CE5ED687-3410-1413-9F6A-463D7C51FB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67" r="-1" b="-1"/>
          <a:stretch/>
        </p:blipFill>
        <p:spPr bwMode="auto">
          <a:xfrm>
            <a:off x="5866504" y="1985963"/>
            <a:ext cx="4876800" cy="41402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5B7F2BF-650A-C00C-5570-461970CCAEA8}"/>
              </a:ext>
            </a:extLst>
          </p:cNvPr>
          <p:cNvSpPr>
            <a:spLocks noGrp="1"/>
          </p:cNvSpPr>
          <p:nvPr>
            <p:ph type="sldNum" sz="quarter" idx="12"/>
          </p:nvPr>
        </p:nvSpPr>
        <p:spPr>
          <a:xfrm>
            <a:off x="11074400" y="242235"/>
            <a:ext cx="738717" cy="365125"/>
          </a:xfrm>
        </p:spPr>
        <p:txBody>
          <a:bodyPr anchor="ctr">
            <a:normAutofit/>
          </a:bodyPr>
          <a:lstStyle/>
          <a:p>
            <a:pPr>
              <a:spcAft>
                <a:spcPts val="600"/>
              </a:spcAft>
            </a:pPr>
            <a:fld id="{02456A73-CB17-B748-BD2A-A20F5DD59EC7}" type="slidenum">
              <a:rPr lang="en-US" smtClean="0">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209227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109-49CF-26D6-B0B6-44750B36A4C9}"/>
              </a:ext>
            </a:extLst>
          </p:cNvPr>
          <p:cNvSpPr>
            <a:spLocks noGrp="1"/>
          </p:cNvSpPr>
          <p:nvPr>
            <p:ph type="title"/>
          </p:nvPr>
        </p:nvSpPr>
        <p:spPr/>
        <p:txBody>
          <a:bodyPr/>
          <a:lstStyle/>
          <a:p>
            <a:r>
              <a:rPr lang="en-US" dirty="0"/>
              <a:t>Common String Methods </a:t>
            </a:r>
          </a:p>
        </p:txBody>
      </p:sp>
      <p:sp>
        <p:nvSpPr>
          <p:cNvPr id="3" name="Content Placeholder 2">
            <a:extLst>
              <a:ext uri="{FF2B5EF4-FFF2-40B4-BE49-F238E27FC236}">
                <a16:creationId xmlns:a16="http://schemas.microsoft.com/office/drawing/2014/main" id="{D0E057D2-76DC-292D-6897-69687992D172}"/>
              </a:ext>
            </a:extLst>
          </p:cNvPr>
          <p:cNvSpPr>
            <a:spLocks noGrp="1"/>
          </p:cNvSpPr>
          <p:nvPr>
            <p:ph idx="1"/>
          </p:nvPr>
        </p:nvSpPr>
        <p:spPr>
          <a:xfrm>
            <a:off x="664633" y="1981201"/>
            <a:ext cx="10075084" cy="2220685"/>
          </a:xfrm>
        </p:spPr>
        <p:txBody>
          <a:bodyPr/>
          <a:lstStyle/>
          <a:p>
            <a:r>
              <a:rPr lang="en-US" dirty="0"/>
              <a:t>Python provides several built-in methods to manipulate strings:</a:t>
            </a:r>
          </a:p>
          <a:p>
            <a:pPr lvl="1"/>
            <a:r>
              <a:rPr lang="en-US" dirty="0" err="1"/>
              <a:t>len</a:t>
            </a:r>
            <a:r>
              <a:rPr lang="en-US" dirty="0"/>
              <a:t>(): Returns the length of a string.</a:t>
            </a:r>
          </a:p>
          <a:p>
            <a:pPr lvl="1"/>
            <a:r>
              <a:rPr lang="en-US" dirty="0"/>
              <a:t>lower(), upper(): Converts a string to lowercase or uppercase.</a:t>
            </a:r>
          </a:p>
          <a:p>
            <a:pPr lvl="1"/>
            <a:r>
              <a:rPr lang="en-US" dirty="0"/>
              <a:t>split(): Splits a string into a list of substrings based on a delimiter.</a:t>
            </a:r>
          </a:p>
          <a:p>
            <a:pPr lvl="1"/>
            <a:r>
              <a:rPr lang="en-US" dirty="0"/>
              <a:t>strip(): Removes leading and trailing whitespace from a string.</a:t>
            </a:r>
          </a:p>
          <a:p>
            <a:pPr lvl="1"/>
            <a:r>
              <a:rPr lang="en-US" dirty="0"/>
              <a:t>str(): converts numbers to a string </a:t>
            </a:r>
          </a:p>
        </p:txBody>
      </p:sp>
      <p:sp>
        <p:nvSpPr>
          <p:cNvPr id="4" name="Slide Number Placeholder 3">
            <a:extLst>
              <a:ext uri="{FF2B5EF4-FFF2-40B4-BE49-F238E27FC236}">
                <a16:creationId xmlns:a16="http://schemas.microsoft.com/office/drawing/2014/main" id="{BAE92EED-69A3-E2D2-AAFA-09709A02ED2B}"/>
              </a:ext>
            </a:extLst>
          </p:cNvPr>
          <p:cNvSpPr>
            <a:spLocks noGrp="1"/>
          </p:cNvSpPr>
          <p:nvPr>
            <p:ph type="sldNum" sz="quarter" idx="12"/>
          </p:nvPr>
        </p:nvSpPr>
        <p:spPr/>
        <p:txBody>
          <a:bodyPr/>
          <a:lstStyle/>
          <a:p>
            <a:fld id="{02456A73-CB17-B748-BD2A-A20F5DD59EC7}" type="slidenum">
              <a:rPr lang="en-US" smtClean="0"/>
              <a:pPr/>
              <a:t>30</a:t>
            </a:fld>
            <a:endParaRPr lang="en-US" dirty="0"/>
          </a:p>
        </p:txBody>
      </p:sp>
      <p:sp>
        <p:nvSpPr>
          <p:cNvPr id="6" name="TextBox 5">
            <a:extLst>
              <a:ext uri="{FF2B5EF4-FFF2-40B4-BE49-F238E27FC236}">
                <a16:creationId xmlns:a16="http://schemas.microsoft.com/office/drawing/2014/main" id="{BC2622F3-A07B-E258-C581-93D43C57A030}"/>
              </a:ext>
            </a:extLst>
          </p:cNvPr>
          <p:cNvSpPr txBox="1"/>
          <p:nvPr/>
        </p:nvSpPr>
        <p:spPr>
          <a:xfrm>
            <a:off x="1062921" y="4376057"/>
            <a:ext cx="9676796" cy="1938992"/>
          </a:xfrm>
          <a:prstGeom prst="rect">
            <a:avLst/>
          </a:prstGeom>
          <a:solidFill>
            <a:schemeClr val="bg2"/>
          </a:solidFill>
        </p:spPr>
        <p:txBody>
          <a:bodyPr wrap="square">
            <a:spAutoFit/>
          </a:bodyPr>
          <a:lstStyle/>
          <a:p>
            <a:r>
              <a:rPr lang="en-US" sz="2000" b="0" dirty="0">
                <a:solidFill>
                  <a:srgbClr val="000000"/>
                </a:solidFill>
                <a:effectLst/>
                <a:latin typeface="Courier New" panose="02070309020205020404" pitchFamily="49" charset="0"/>
              </a:rPr>
              <a:t>text = </a:t>
            </a:r>
            <a:r>
              <a:rPr lang="en-US" sz="2000" b="0" dirty="0">
                <a:solidFill>
                  <a:srgbClr val="A31515"/>
                </a:solidFill>
                <a:effectLst/>
                <a:latin typeface="Courier New" panose="02070309020205020404" pitchFamily="49" charset="0"/>
              </a:rPr>
              <a:t>" Python is Fun! "</a:t>
            </a:r>
            <a:endParaRPr lang="en-US" sz="2000" b="0" dirty="0">
              <a:solidFill>
                <a:srgbClr val="000000"/>
              </a:solidFill>
              <a:effectLst/>
              <a:latin typeface="Courier New" panose="02070309020205020404" pitchFamily="49" charset="0"/>
            </a:endParaRPr>
          </a:p>
          <a:p>
            <a:r>
              <a:rPr lang="en-US" sz="2000" b="0" dirty="0">
                <a:solidFill>
                  <a:srgbClr val="795E26"/>
                </a:solidFill>
                <a:effectLst/>
                <a:latin typeface="Courier New" panose="02070309020205020404" pitchFamily="49" charset="0"/>
              </a:rPr>
              <a:t>print</a:t>
            </a:r>
            <a:r>
              <a:rPr lang="en-US" sz="2000" b="0" dirty="0">
                <a:solidFill>
                  <a:srgbClr val="000000"/>
                </a:solidFill>
                <a:effectLst/>
                <a:latin typeface="Courier New" panose="02070309020205020404" pitchFamily="49" charset="0"/>
              </a:rPr>
              <a:t>(</a:t>
            </a:r>
            <a:r>
              <a:rPr lang="en-US" sz="2000" b="0" dirty="0" err="1">
                <a:solidFill>
                  <a:srgbClr val="795E26"/>
                </a:solidFill>
                <a:effectLst/>
                <a:latin typeface="Courier New" panose="02070309020205020404" pitchFamily="49" charset="0"/>
              </a:rPr>
              <a:t>len</a:t>
            </a:r>
            <a:r>
              <a:rPr lang="en-US" sz="2000" b="0" dirty="0">
                <a:solidFill>
                  <a:srgbClr val="000000"/>
                </a:solidFill>
                <a:effectLst/>
                <a:latin typeface="Courier New" panose="02070309020205020404" pitchFamily="49" charset="0"/>
              </a:rPr>
              <a:t>(text)) </a:t>
            </a:r>
            <a:r>
              <a:rPr lang="en-US" sz="2000" b="0" dirty="0">
                <a:solidFill>
                  <a:srgbClr val="008000"/>
                </a:solidFill>
                <a:effectLst/>
                <a:latin typeface="Courier New" panose="02070309020205020404" pitchFamily="49" charset="0"/>
              </a:rPr>
              <a:t># Output: 18</a:t>
            </a:r>
            <a:endParaRPr lang="en-US" sz="2000" b="0" dirty="0">
              <a:solidFill>
                <a:srgbClr val="000000"/>
              </a:solidFill>
              <a:effectLst/>
              <a:latin typeface="Courier New" panose="02070309020205020404" pitchFamily="49" charset="0"/>
            </a:endParaRPr>
          </a:p>
          <a:p>
            <a:r>
              <a:rPr lang="en-US" sz="2000" b="0" dirty="0">
                <a:solidFill>
                  <a:srgbClr val="795E26"/>
                </a:solidFill>
                <a:effectLst/>
                <a:latin typeface="Courier New" panose="02070309020205020404" pitchFamily="49" charset="0"/>
              </a:rPr>
              <a:t>print</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text.lower</a:t>
            </a:r>
            <a:r>
              <a:rPr lang="en-US" sz="2000" b="0" dirty="0">
                <a:solidFill>
                  <a:srgbClr val="000000"/>
                </a:solidFill>
                <a:effectLst/>
                <a:latin typeface="Courier New" panose="02070309020205020404" pitchFamily="49" charset="0"/>
              </a:rPr>
              <a:t>()) </a:t>
            </a:r>
            <a:r>
              <a:rPr lang="en-US" sz="2000" b="0" dirty="0">
                <a:solidFill>
                  <a:srgbClr val="008000"/>
                </a:solidFill>
                <a:effectLst/>
                <a:latin typeface="Courier New" panose="02070309020205020404" pitchFamily="49" charset="0"/>
              </a:rPr>
              <a:t># Output: python is fun!</a:t>
            </a:r>
            <a:endParaRPr lang="en-US" sz="2000" b="0" dirty="0">
              <a:solidFill>
                <a:srgbClr val="000000"/>
              </a:solidFill>
              <a:effectLst/>
              <a:latin typeface="Courier New" panose="02070309020205020404" pitchFamily="49" charset="0"/>
            </a:endParaRPr>
          </a:p>
          <a:p>
            <a:r>
              <a:rPr lang="en-US" sz="2000" b="0" dirty="0">
                <a:solidFill>
                  <a:srgbClr val="795E26"/>
                </a:solidFill>
                <a:effectLst/>
                <a:latin typeface="Courier New" panose="02070309020205020404" pitchFamily="49" charset="0"/>
              </a:rPr>
              <a:t>print</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text.upper</a:t>
            </a:r>
            <a:r>
              <a:rPr lang="en-US" sz="2000" b="0" dirty="0">
                <a:solidFill>
                  <a:srgbClr val="000000"/>
                </a:solidFill>
                <a:effectLst/>
                <a:latin typeface="Courier New" panose="02070309020205020404" pitchFamily="49" charset="0"/>
              </a:rPr>
              <a:t>()) </a:t>
            </a:r>
            <a:r>
              <a:rPr lang="en-US" sz="2000" b="0" dirty="0">
                <a:solidFill>
                  <a:srgbClr val="008000"/>
                </a:solidFill>
                <a:effectLst/>
                <a:latin typeface="Courier New" panose="02070309020205020404" pitchFamily="49" charset="0"/>
              </a:rPr>
              <a:t># Output: PYTHON IS FUN!</a:t>
            </a:r>
            <a:endParaRPr lang="en-US" sz="2000" b="0" dirty="0">
              <a:solidFill>
                <a:srgbClr val="000000"/>
              </a:solidFill>
              <a:effectLst/>
              <a:latin typeface="Courier New" panose="02070309020205020404" pitchFamily="49" charset="0"/>
            </a:endParaRPr>
          </a:p>
          <a:p>
            <a:r>
              <a:rPr lang="en-US" sz="2000" b="0" dirty="0">
                <a:solidFill>
                  <a:srgbClr val="795E26"/>
                </a:solidFill>
                <a:effectLst/>
                <a:latin typeface="Courier New" panose="02070309020205020404" pitchFamily="49" charset="0"/>
              </a:rPr>
              <a:t>print</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text.split</a:t>
            </a:r>
            <a:r>
              <a:rPr lang="en-US" sz="2000" b="0" dirty="0">
                <a:solidFill>
                  <a:srgbClr val="000000"/>
                </a:solidFill>
                <a:effectLst/>
                <a:latin typeface="Courier New" panose="02070309020205020404" pitchFamily="49" charset="0"/>
              </a:rPr>
              <a:t>()) </a:t>
            </a:r>
            <a:r>
              <a:rPr lang="en-US" sz="2000" b="0" dirty="0">
                <a:solidFill>
                  <a:srgbClr val="008000"/>
                </a:solidFill>
                <a:effectLst/>
                <a:latin typeface="Courier New" panose="02070309020205020404" pitchFamily="49" charset="0"/>
              </a:rPr>
              <a:t># Output: ['Python', 'is', 'Fun!']</a:t>
            </a:r>
            <a:endParaRPr lang="en-US" sz="2000" b="0" dirty="0">
              <a:solidFill>
                <a:srgbClr val="000000"/>
              </a:solidFill>
              <a:effectLst/>
              <a:latin typeface="Courier New" panose="02070309020205020404" pitchFamily="49" charset="0"/>
            </a:endParaRPr>
          </a:p>
          <a:p>
            <a:r>
              <a:rPr lang="en-US" sz="2000" b="0" dirty="0">
                <a:solidFill>
                  <a:srgbClr val="795E26"/>
                </a:solidFill>
                <a:effectLst/>
                <a:latin typeface="Courier New" panose="02070309020205020404" pitchFamily="49" charset="0"/>
              </a:rPr>
              <a:t>print</a:t>
            </a:r>
            <a:r>
              <a:rPr lang="en-US" sz="2000" b="0" dirty="0">
                <a:solidFill>
                  <a:srgbClr val="000000"/>
                </a:solidFill>
                <a:effectLst/>
                <a:latin typeface="Courier New" panose="02070309020205020404" pitchFamily="49" charset="0"/>
              </a:rPr>
              <a:t>(</a:t>
            </a:r>
            <a:r>
              <a:rPr lang="en-US" sz="2000" b="0" dirty="0" err="1">
                <a:solidFill>
                  <a:srgbClr val="000000"/>
                </a:solidFill>
                <a:effectLst/>
                <a:latin typeface="Courier New" panose="02070309020205020404" pitchFamily="49" charset="0"/>
              </a:rPr>
              <a:t>text.strip</a:t>
            </a:r>
            <a:r>
              <a:rPr lang="en-US" sz="2000" b="0" dirty="0">
                <a:solidFill>
                  <a:srgbClr val="000000"/>
                </a:solidFill>
                <a:effectLst/>
                <a:latin typeface="Courier New" panose="02070309020205020404" pitchFamily="49" charset="0"/>
              </a:rPr>
              <a:t>()) </a:t>
            </a:r>
            <a:r>
              <a:rPr lang="en-US" sz="2000" b="0" dirty="0">
                <a:solidFill>
                  <a:srgbClr val="008000"/>
                </a:solidFill>
                <a:effectLst/>
                <a:latin typeface="Courier New" panose="02070309020205020404" pitchFamily="49" charset="0"/>
              </a:rPr>
              <a:t># Output: Python is Fun!</a:t>
            </a:r>
            <a:endParaRPr lang="en-US" sz="20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4016281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gratulations to Amy Ames for winning the Your Best Photo Of 2017 with the image, “Fresh Catch.”">
            <a:extLst>
              <a:ext uri="{FF2B5EF4-FFF2-40B4-BE49-F238E27FC236}">
                <a16:creationId xmlns:a16="http://schemas.microsoft.com/office/drawing/2014/main" id="{D1C63860-D63E-F652-080F-7B78E810747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915" b="2816"/>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31</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5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5900057" y="152400"/>
            <a:ext cx="6096000" cy="369332"/>
          </a:xfrm>
          <a:prstGeom prst="rect">
            <a:avLst/>
          </a:prstGeom>
          <a:noFill/>
        </p:spPr>
        <p:txBody>
          <a:bodyPr wrap="square" rtlCol="0">
            <a:spAutoFit/>
          </a:bodyPr>
          <a:lstStyle/>
          <a:p>
            <a:r>
              <a:rPr lang="en-US" dirty="0">
                <a:hlinkClick r:id="rId3"/>
              </a:rPr>
              <a:t>Open: 1.3 bootcamp_day_1_strings</a:t>
            </a:r>
            <a:endParaRPr lang="en-US" dirty="0"/>
          </a:p>
        </p:txBody>
      </p:sp>
    </p:spTree>
    <p:extLst>
      <p:ext uri="{BB962C8B-B14F-4D97-AF65-F5344CB8AC3E}">
        <p14:creationId xmlns:p14="http://schemas.microsoft.com/office/powerpoint/2010/main" val="314480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2EE2-1161-B802-4AED-7E49C29DB95B}"/>
              </a:ext>
            </a:extLst>
          </p:cNvPr>
          <p:cNvSpPr>
            <a:spLocks noGrp="1"/>
          </p:cNvSpPr>
          <p:nvPr>
            <p:ph type="title"/>
          </p:nvPr>
        </p:nvSpPr>
        <p:spPr/>
        <p:txBody>
          <a:bodyPr/>
          <a:lstStyle/>
          <a:p>
            <a:r>
              <a:rPr lang="en-US" dirty="0"/>
              <a:t>Formatting Output</a:t>
            </a:r>
          </a:p>
        </p:txBody>
      </p:sp>
      <p:sp>
        <p:nvSpPr>
          <p:cNvPr id="3" name="Content Placeholder 2">
            <a:extLst>
              <a:ext uri="{FF2B5EF4-FFF2-40B4-BE49-F238E27FC236}">
                <a16:creationId xmlns:a16="http://schemas.microsoft.com/office/drawing/2014/main" id="{49C49693-419D-E846-335D-9A9E40951B0E}"/>
              </a:ext>
            </a:extLst>
          </p:cNvPr>
          <p:cNvSpPr>
            <a:spLocks noGrp="1"/>
          </p:cNvSpPr>
          <p:nvPr>
            <p:ph idx="1"/>
          </p:nvPr>
        </p:nvSpPr>
        <p:spPr>
          <a:xfrm>
            <a:off x="664633" y="1981202"/>
            <a:ext cx="10075084" cy="1719942"/>
          </a:xfrm>
        </p:spPr>
        <p:txBody>
          <a:bodyPr/>
          <a:lstStyle/>
          <a:p>
            <a:r>
              <a:rPr lang="en-US" dirty="0"/>
              <a:t>Python provides various techniques to format the output:</a:t>
            </a:r>
          </a:p>
          <a:p>
            <a:pPr lvl="1"/>
            <a:r>
              <a:rPr lang="en-US" dirty="0"/>
              <a:t>Concatenation</a:t>
            </a:r>
          </a:p>
          <a:p>
            <a:pPr lvl="2"/>
            <a:r>
              <a:rPr lang="en-US" dirty="0"/>
              <a:t>Concatenation allows you to combine strings using the + operator.</a:t>
            </a:r>
          </a:p>
          <a:p>
            <a:pPr lvl="2"/>
            <a:r>
              <a:rPr lang="en-US" dirty="0"/>
              <a:t>You can concatenate strings with variables or other strings.</a:t>
            </a:r>
          </a:p>
          <a:p>
            <a:pPr marL="228600" lvl="1" indent="0">
              <a:buNone/>
            </a:pPr>
            <a:endParaRPr lang="en-US" dirty="0"/>
          </a:p>
        </p:txBody>
      </p:sp>
      <p:sp>
        <p:nvSpPr>
          <p:cNvPr id="4" name="Slide Number Placeholder 3">
            <a:extLst>
              <a:ext uri="{FF2B5EF4-FFF2-40B4-BE49-F238E27FC236}">
                <a16:creationId xmlns:a16="http://schemas.microsoft.com/office/drawing/2014/main" id="{D994AE44-54EB-47E5-58F2-AF94F84CBFF0}"/>
              </a:ext>
            </a:extLst>
          </p:cNvPr>
          <p:cNvSpPr>
            <a:spLocks noGrp="1"/>
          </p:cNvSpPr>
          <p:nvPr>
            <p:ph type="sldNum" sz="quarter" idx="12"/>
          </p:nvPr>
        </p:nvSpPr>
        <p:spPr/>
        <p:txBody>
          <a:bodyPr/>
          <a:lstStyle/>
          <a:p>
            <a:fld id="{02456A73-CB17-B748-BD2A-A20F5DD59EC7}" type="slidenum">
              <a:rPr lang="en-US" smtClean="0"/>
              <a:pPr/>
              <a:t>32</a:t>
            </a:fld>
            <a:endParaRPr lang="en-US" dirty="0"/>
          </a:p>
        </p:txBody>
      </p:sp>
      <p:sp>
        <p:nvSpPr>
          <p:cNvPr id="6" name="TextBox 5">
            <a:extLst>
              <a:ext uri="{FF2B5EF4-FFF2-40B4-BE49-F238E27FC236}">
                <a16:creationId xmlns:a16="http://schemas.microsoft.com/office/drawing/2014/main" id="{A28407AA-9D6F-7BEC-61AF-5BA6CAEC34E9}"/>
              </a:ext>
            </a:extLst>
          </p:cNvPr>
          <p:cNvSpPr txBox="1"/>
          <p:nvPr/>
        </p:nvSpPr>
        <p:spPr>
          <a:xfrm>
            <a:off x="1058458" y="3929746"/>
            <a:ext cx="10458628" cy="923330"/>
          </a:xfrm>
          <a:prstGeom prst="rect">
            <a:avLst/>
          </a:prstGeom>
          <a:solidFill>
            <a:schemeClr val="accent5">
              <a:lumMod val="20000"/>
              <a:lumOff val="80000"/>
            </a:schemeClr>
          </a:solidFill>
        </p:spPr>
        <p:txBody>
          <a:bodyPr wrap="square">
            <a:spAutoFit/>
          </a:bodyPr>
          <a:lstStyle/>
          <a:p>
            <a:r>
              <a:rPr lang="en-US" b="0" dirty="0">
                <a:solidFill>
                  <a:srgbClr val="000000"/>
                </a:solidFill>
                <a:effectLst/>
                <a:latin typeface="Courier New" panose="02070309020205020404" pitchFamily="49" charset="0"/>
              </a:rPr>
              <a:t>name = </a:t>
            </a:r>
            <a:r>
              <a:rPr lang="en-US" b="0" dirty="0">
                <a:solidFill>
                  <a:srgbClr val="A31515"/>
                </a:solidFill>
                <a:effectLst/>
                <a:latin typeface="Courier New" panose="02070309020205020404" pitchFamily="49" charset="0"/>
              </a:rPr>
              <a:t>"Alice"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age = </a:t>
            </a:r>
            <a:r>
              <a:rPr lang="en-US" b="0" dirty="0">
                <a:solidFill>
                  <a:srgbClr val="098156"/>
                </a:solidFill>
                <a:effectLst/>
                <a:latin typeface="Courier New" panose="02070309020205020404" pitchFamily="49" charset="0"/>
              </a:rPr>
              <a:t>25</a:t>
            </a:r>
            <a:endParaRPr lang="en-US" b="0" dirty="0">
              <a:solidFill>
                <a:srgbClr val="000000"/>
              </a:solidFill>
              <a:effectLst/>
              <a:latin typeface="Courier New" panose="02070309020205020404" pitchFamily="49" charset="0"/>
            </a:endParaRP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"My name is "</a:t>
            </a:r>
            <a:r>
              <a:rPr lang="en-US" b="0" dirty="0">
                <a:solidFill>
                  <a:srgbClr val="000000"/>
                </a:solidFill>
                <a:effectLst/>
                <a:latin typeface="Courier New" panose="02070309020205020404" pitchFamily="49" charset="0"/>
              </a:rPr>
              <a:t> + name + </a:t>
            </a:r>
            <a:r>
              <a:rPr lang="en-US" b="0" dirty="0">
                <a:solidFill>
                  <a:srgbClr val="A31515"/>
                </a:solidFill>
                <a:effectLst/>
                <a:latin typeface="Courier New" panose="02070309020205020404" pitchFamily="49" charset="0"/>
              </a:rPr>
              <a:t>" and I am "</a:t>
            </a:r>
            <a:r>
              <a:rPr lang="en-US" b="0" dirty="0">
                <a:solidFill>
                  <a:srgbClr val="000000"/>
                </a:solidFill>
                <a:effectLst/>
                <a:latin typeface="Courier New" panose="02070309020205020404" pitchFamily="49" charset="0"/>
              </a:rPr>
              <a:t> + </a:t>
            </a:r>
            <a:r>
              <a:rPr lang="en-US" b="0" dirty="0">
                <a:solidFill>
                  <a:srgbClr val="257693"/>
                </a:solidFill>
                <a:effectLst/>
                <a:latin typeface="Courier New" panose="02070309020205020404" pitchFamily="49" charset="0"/>
              </a:rPr>
              <a:t>str</a:t>
            </a:r>
            <a:r>
              <a:rPr lang="en-US" b="0" dirty="0">
                <a:solidFill>
                  <a:srgbClr val="000000"/>
                </a:solidFill>
                <a:effectLst/>
                <a:latin typeface="Courier New" panose="02070309020205020404" pitchFamily="49" charset="0"/>
              </a:rPr>
              <a:t>(age) + </a:t>
            </a:r>
            <a:r>
              <a:rPr lang="en-US" b="0" dirty="0">
                <a:solidFill>
                  <a:srgbClr val="A31515"/>
                </a:solidFill>
                <a:effectLst/>
                <a:latin typeface="Courier New" panose="02070309020205020404" pitchFamily="49" charset="0"/>
              </a:rPr>
              <a:t>" years old."</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8007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CBCE-662D-893A-3863-5B084F2F9983}"/>
              </a:ext>
            </a:extLst>
          </p:cNvPr>
          <p:cNvSpPr>
            <a:spLocks noGrp="1"/>
          </p:cNvSpPr>
          <p:nvPr>
            <p:ph type="title"/>
          </p:nvPr>
        </p:nvSpPr>
        <p:spPr/>
        <p:txBody>
          <a:bodyPr/>
          <a:lstStyle/>
          <a:p>
            <a:r>
              <a:rPr lang="en-US" dirty="0"/>
              <a:t>F-string - String Interpolation</a:t>
            </a:r>
          </a:p>
        </p:txBody>
      </p:sp>
      <p:sp>
        <p:nvSpPr>
          <p:cNvPr id="3" name="Content Placeholder 2">
            <a:extLst>
              <a:ext uri="{FF2B5EF4-FFF2-40B4-BE49-F238E27FC236}">
                <a16:creationId xmlns:a16="http://schemas.microsoft.com/office/drawing/2014/main" id="{BB51148F-44EF-14D4-E1A3-3F6AEE2EE31D}"/>
              </a:ext>
            </a:extLst>
          </p:cNvPr>
          <p:cNvSpPr>
            <a:spLocks noGrp="1"/>
          </p:cNvSpPr>
          <p:nvPr>
            <p:ph idx="1"/>
          </p:nvPr>
        </p:nvSpPr>
        <p:spPr/>
        <p:txBody>
          <a:bodyPr/>
          <a:lstStyle/>
          <a:p>
            <a:r>
              <a:rPr lang="en-US" dirty="0"/>
              <a:t>F-strings (formatted string literals) provide a concise and convenient way to embed variables and expressions within strings.</a:t>
            </a:r>
          </a:p>
          <a:p>
            <a:pPr lvl="1"/>
            <a:r>
              <a:rPr lang="en-US" dirty="0"/>
              <a:t>They are created by prefixing a string with the letter 'f' or 'F'.</a:t>
            </a:r>
          </a:p>
          <a:p>
            <a:pPr lvl="1"/>
            <a:r>
              <a:rPr lang="en-US" dirty="0"/>
              <a:t>Inside an f-string, you can directly embed variables or expressions within curly braces {}.</a:t>
            </a:r>
          </a:p>
        </p:txBody>
      </p:sp>
      <p:sp>
        <p:nvSpPr>
          <p:cNvPr id="4" name="Slide Number Placeholder 3">
            <a:extLst>
              <a:ext uri="{FF2B5EF4-FFF2-40B4-BE49-F238E27FC236}">
                <a16:creationId xmlns:a16="http://schemas.microsoft.com/office/drawing/2014/main" id="{A6FC1219-840B-C3BF-B35F-DBF47BA72941}"/>
              </a:ext>
            </a:extLst>
          </p:cNvPr>
          <p:cNvSpPr>
            <a:spLocks noGrp="1"/>
          </p:cNvSpPr>
          <p:nvPr>
            <p:ph type="sldNum" sz="quarter" idx="12"/>
          </p:nvPr>
        </p:nvSpPr>
        <p:spPr/>
        <p:txBody>
          <a:bodyPr/>
          <a:lstStyle/>
          <a:p>
            <a:fld id="{02456A73-CB17-B748-BD2A-A20F5DD59EC7}" type="slidenum">
              <a:rPr lang="en-US" smtClean="0"/>
              <a:pPr/>
              <a:t>33</a:t>
            </a:fld>
            <a:endParaRPr lang="en-US" dirty="0"/>
          </a:p>
        </p:txBody>
      </p:sp>
      <p:sp>
        <p:nvSpPr>
          <p:cNvPr id="6" name="TextBox 5">
            <a:extLst>
              <a:ext uri="{FF2B5EF4-FFF2-40B4-BE49-F238E27FC236}">
                <a16:creationId xmlns:a16="http://schemas.microsoft.com/office/drawing/2014/main" id="{A048C816-5C79-7298-BECE-787EC001FA82}"/>
              </a:ext>
            </a:extLst>
          </p:cNvPr>
          <p:cNvSpPr txBox="1"/>
          <p:nvPr/>
        </p:nvSpPr>
        <p:spPr>
          <a:xfrm>
            <a:off x="1091328" y="3743235"/>
            <a:ext cx="10075084" cy="1200329"/>
          </a:xfrm>
          <a:prstGeom prst="rect">
            <a:avLst/>
          </a:prstGeom>
          <a:solidFill>
            <a:schemeClr val="bg2"/>
          </a:solidFill>
        </p:spPr>
        <p:txBody>
          <a:bodyPr wrap="square">
            <a:spAutoFit/>
          </a:bodyPr>
          <a:lstStyle/>
          <a:p>
            <a:r>
              <a:rPr lang="en-US" sz="2400" b="0" dirty="0">
                <a:solidFill>
                  <a:srgbClr val="000000"/>
                </a:solidFill>
                <a:effectLst/>
                <a:latin typeface="Courier New" panose="02070309020205020404" pitchFamily="49" charset="0"/>
              </a:rPr>
              <a:t>name = </a:t>
            </a:r>
            <a:r>
              <a:rPr lang="en-US" sz="2400" b="0" dirty="0">
                <a:solidFill>
                  <a:srgbClr val="A31515"/>
                </a:solidFill>
                <a:effectLst/>
                <a:latin typeface="Courier New" panose="02070309020205020404" pitchFamily="49" charset="0"/>
              </a:rPr>
              <a:t>"Alice"</a:t>
            </a:r>
            <a:endParaRPr lang="en-US" sz="2400" b="0" dirty="0">
              <a:solidFill>
                <a:srgbClr val="000000"/>
              </a:solidFill>
              <a:effectLst/>
              <a:latin typeface="Courier New" panose="02070309020205020404" pitchFamily="49" charset="0"/>
            </a:endParaRPr>
          </a:p>
          <a:p>
            <a:r>
              <a:rPr lang="en-US" sz="2400" b="0" dirty="0">
                <a:solidFill>
                  <a:srgbClr val="000000"/>
                </a:solidFill>
                <a:effectLst/>
                <a:latin typeface="Courier New" panose="02070309020205020404" pitchFamily="49" charset="0"/>
              </a:rPr>
              <a:t>age = </a:t>
            </a:r>
            <a:r>
              <a:rPr lang="en-US" sz="2400" b="0" dirty="0">
                <a:solidFill>
                  <a:srgbClr val="098156"/>
                </a:solidFill>
                <a:effectLst/>
                <a:latin typeface="Courier New" panose="02070309020205020404" pitchFamily="49" charset="0"/>
              </a:rPr>
              <a:t>25</a:t>
            </a:r>
            <a:endParaRPr lang="en-US" sz="2400" b="0" dirty="0">
              <a:solidFill>
                <a:srgbClr val="000000"/>
              </a:solidFill>
              <a:effectLst/>
              <a:latin typeface="Courier New" panose="02070309020205020404" pitchFamily="49" charset="0"/>
            </a:endParaRPr>
          </a:p>
          <a:p>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0" dirty="0" err="1">
                <a:solidFill>
                  <a:srgbClr val="0000FF"/>
                </a:solidFill>
                <a:effectLst/>
                <a:latin typeface="Courier New" panose="02070309020205020404" pitchFamily="49" charset="0"/>
              </a:rPr>
              <a:t>f</a:t>
            </a:r>
            <a:r>
              <a:rPr lang="en-US" sz="2400" b="0" dirty="0" err="1">
                <a:solidFill>
                  <a:srgbClr val="A31515"/>
                </a:solidFill>
                <a:effectLst/>
                <a:latin typeface="Courier New" panose="02070309020205020404" pitchFamily="49" charset="0"/>
              </a:rPr>
              <a:t>"My</a:t>
            </a:r>
            <a:r>
              <a:rPr lang="en-US" sz="2400" b="0" dirty="0">
                <a:solidFill>
                  <a:srgbClr val="A31515"/>
                </a:solidFill>
                <a:effectLst/>
                <a:latin typeface="Courier New" panose="02070309020205020404" pitchFamily="49" charset="0"/>
              </a:rPr>
              <a:t> name is </a:t>
            </a:r>
            <a:r>
              <a:rPr lang="en-US" sz="2400" b="0" dirty="0">
                <a:solidFill>
                  <a:srgbClr val="000000"/>
                </a:solidFill>
                <a:effectLst/>
                <a:latin typeface="Courier New" panose="02070309020205020404" pitchFamily="49" charset="0"/>
              </a:rPr>
              <a:t>{name}</a:t>
            </a:r>
            <a:r>
              <a:rPr lang="en-US" sz="2400" b="0" dirty="0">
                <a:solidFill>
                  <a:srgbClr val="A31515"/>
                </a:solidFill>
                <a:effectLst/>
                <a:latin typeface="Courier New" panose="02070309020205020404" pitchFamily="49" charset="0"/>
              </a:rPr>
              <a:t> and I am </a:t>
            </a:r>
            <a:r>
              <a:rPr lang="en-US" sz="2400" b="0" dirty="0">
                <a:solidFill>
                  <a:srgbClr val="000000"/>
                </a:solidFill>
                <a:effectLst/>
                <a:latin typeface="Courier New" panose="02070309020205020404" pitchFamily="49" charset="0"/>
              </a:rPr>
              <a:t>{age}</a:t>
            </a:r>
            <a:r>
              <a:rPr lang="en-US" sz="2400" b="0" dirty="0">
                <a:solidFill>
                  <a:srgbClr val="A31515"/>
                </a:solidFill>
                <a:effectLst/>
                <a:latin typeface="Courier New" panose="02070309020205020404" pitchFamily="49" charset="0"/>
              </a:rPr>
              <a:t> years old."</a:t>
            </a:r>
            <a:r>
              <a:rPr lang="en-US" sz="2400" b="0" dirty="0">
                <a:solidFill>
                  <a:srgbClr val="000000"/>
                </a:solidFill>
                <a:effectLst/>
                <a:latin typeface="Courier New" panose="02070309020205020404" pitchFamily="49" charset="0"/>
              </a:rPr>
              <a:t>)</a:t>
            </a:r>
          </a:p>
        </p:txBody>
      </p:sp>
      <p:cxnSp>
        <p:nvCxnSpPr>
          <p:cNvPr id="8" name="Straight Arrow Connector 7">
            <a:extLst>
              <a:ext uri="{FF2B5EF4-FFF2-40B4-BE49-F238E27FC236}">
                <a16:creationId xmlns:a16="http://schemas.microsoft.com/office/drawing/2014/main" id="{0919A3AB-ACD2-8E56-1678-116668B7BB5F}"/>
              </a:ext>
            </a:extLst>
          </p:cNvPr>
          <p:cNvCxnSpPr>
            <a:cxnSpLocks/>
          </p:cNvCxnSpPr>
          <p:nvPr/>
        </p:nvCxnSpPr>
        <p:spPr>
          <a:xfrm flipV="1">
            <a:off x="2394857" y="4969531"/>
            <a:ext cx="0" cy="9663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8D51D00-2CC0-C0BE-6FCD-3D50DC39107F}"/>
              </a:ext>
            </a:extLst>
          </p:cNvPr>
          <p:cNvCxnSpPr>
            <a:cxnSpLocks/>
          </p:cNvCxnSpPr>
          <p:nvPr/>
        </p:nvCxnSpPr>
        <p:spPr>
          <a:xfrm flipV="1">
            <a:off x="4746171" y="4969531"/>
            <a:ext cx="0" cy="9663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B6BBFB5-461F-7B30-A5B0-23FF2D3B139D}"/>
              </a:ext>
            </a:extLst>
          </p:cNvPr>
          <p:cNvCxnSpPr>
            <a:cxnSpLocks/>
          </p:cNvCxnSpPr>
          <p:nvPr/>
        </p:nvCxnSpPr>
        <p:spPr>
          <a:xfrm flipV="1">
            <a:off x="7685314" y="4969531"/>
            <a:ext cx="0" cy="9663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E7AD6C6-5F58-1784-5ED9-5DA81CE3C03C}"/>
              </a:ext>
            </a:extLst>
          </p:cNvPr>
          <p:cNvSpPr txBox="1"/>
          <p:nvPr/>
        </p:nvSpPr>
        <p:spPr>
          <a:xfrm>
            <a:off x="1654629" y="6126164"/>
            <a:ext cx="2133600" cy="646331"/>
          </a:xfrm>
          <a:prstGeom prst="rect">
            <a:avLst/>
          </a:prstGeom>
          <a:noFill/>
        </p:spPr>
        <p:txBody>
          <a:bodyPr wrap="square" rtlCol="0">
            <a:spAutoFit/>
          </a:bodyPr>
          <a:lstStyle/>
          <a:p>
            <a:r>
              <a:rPr lang="en-US" dirty="0"/>
              <a:t>”f” says format this string</a:t>
            </a:r>
          </a:p>
        </p:txBody>
      </p:sp>
      <p:sp>
        <p:nvSpPr>
          <p:cNvPr id="14" name="TextBox 13">
            <a:extLst>
              <a:ext uri="{FF2B5EF4-FFF2-40B4-BE49-F238E27FC236}">
                <a16:creationId xmlns:a16="http://schemas.microsoft.com/office/drawing/2014/main" id="{6D9D951F-57F2-881B-46A7-E77BA2FB7D3D}"/>
              </a:ext>
            </a:extLst>
          </p:cNvPr>
          <p:cNvSpPr txBox="1"/>
          <p:nvPr/>
        </p:nvSpPr>
        <p:spPr>
          <a:xfrm>
            <a:off x="4441371" y="6103622"/>
            <a:ext cx="2133600" cy="646331"/>
          </a:xfrm>
          <a:prstGeom prst="rect">
            <a:avLst/>
          </a:prstGeom>
          <a:noFill/>
        </p:spPr>
        <p:txBody>
          <a:bodyPr wrap="square" rtlCol="0">
            <a:spAutoFit/>
          </a:bodyPr>
          <a:lstStyle/>
          <a:p>
            <a:r>
              <a:rPr lang="en-US" dirty="0"/>
              <a:t>”{name}” fill in the value of name here</a:t>
            </a:r>
          </a:p>
        </p:txBody>
      </p:sp>
      <p:sp>
        <p:nvSpPr>
          <p:cNvPr id="15" name="TextBox 14">
            <a:extLst>
              <a:ext uri="{FF2B5EF4-FFF2-40B4-BE49-F238E27FC236}">
                <a16:creationId xmlns:a16="http://schemas.microsoft.com/office/drawing/2014/main" id="{BE9F2CA0-D9B2-2BF4-D5B3-5CBE60C90A32}"/>
              </a:ext>
            </a:extLst>
          </p:cNvPr>
          <p:cNvSpPr txBox="1"/>
          <p:nvPr/>
        </p:nvSpPr>
        <p:spPr>
          <a:xfrm>
            <a:off x="7228112" y="6050740"/>
            <a:ext cx="4299245" cy="646331"/>
          </a:xfrm>
          <a:prstGeom prst="rect">
            <a:avLst/>
          </a:prstGeom>
          <a:noFill/>
        </p:spPr>
        <p:txBody>
          <a:bodyPr wrap="square" rtlCol="0">
            <a:spAutoFit/>
          </a:bodyPr>
          <a:lstStyle/>
          <a:p>
            <a:r>
              <a:rPr lang="en-US" dirty="0"/>
              <a:t>”{age}” fill in the value of age here – note don’t need to convert to a string </a:t>
            </a:r>
          </a:p>
        </p:txBody>
      </p:sp>
    </p:spTree>
    <p:extLst>
      <p:ext uri="{BB962C8B-B14F-4D97-AF65-F5344CB8AC3E}">
        <p14:creationId xmlns:p14="http://schemas.microsoft.com/office/powerpoint/2010/main" val="1739416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5F9-493D-D10F-DD86-6B1FCCBAE355}"/>
              </a:ext>
            </a:extLst>
          </p:cNvPr>
          <p:cNvSpPr>
            <a:spLocks noGrp="1"/>
          </p:cNvSpPr>
          <p:nvPr>
            <p:ph type="title"/>
          </p:nvPr>
        </p:nvSpPr>
        <p:spPr/>
        <p:txBody>
          <a:bodyPr/>
          <a:lstStyle/>
          <a:p>
            <a:r>
              <a:rPr lang="en-US" dirty="0"/>
              <a:t>.format(variable) – String Interpolation</a:t>
            </a:r>
          </a:p>
        </p:txBody>
      </p:sp>
      <p:sp>
        <p:nvSpPr>
          <p:cNvPr id="3" name="Content Placeholder 2">
            <a:extLst>
              <a:ext uri="{FF2B5EF4-FFF2-40B4-BE49-F238E27FC236}">
                <a16:creationId xmlns:a16="http://schemas.microsoft.com/office/drawing/2014/main" id="{414C2951-1FE8-28A3-EDB9-E19F0C3583F9}"/>
              </a:ext>
            </a:extLst>
          </p:cNvPr>
          <p:cNvSpPr>
            <a:spLocks noGrp="1"/>
          </p:cNvSpPr>
          <p:nvPr>
            <p:ph idx="1"/>
          </p:nvPr>
        </p:nvSpPr>
        <p:spPr>
          <a:xfrm>
            <a:off x="664633" y="1981201"/>
            <a:ext cx="10075084" cy="1447799"/>
          </a:xfrm>
        </p:spPr>
        <p:txBody>
          <a:bodyPr/>
          <a:lstStyle/>
          <a:p>
            <a:r>
              <a:rPr lang="en-US" dirty="0"/>
              <a:t>The format() method provides a flexible way to format strings.</a:t>
            </a:r>
          </a:p>
          <a:p>
            <a:pPr lvl="1"/>
            <a:r>
              <a:rPr lang="en-US" dirty="0"/>
              <a:t>You use placeholders “{}” within a string and call the </a:t>
            </a:r>
            <a:r>
              <a:rPr lang="en-US" b="1" dirty="0"/>
              <a:t>format() method </a:t>
            </a:r>
            <a:r>
              <a:rPr lang="en-US" dirty="0"/>
              <a:t>to replace them with values.</a:t>
            </a:r>
          </a:p>
        </p:txBody>
      </p:sp>
      <p:sp>
        <p:nvSpPr>
          <p:cNvPr id="4" name="Slide Number Placeholder 3">
            <a:extLst>
              <a:ext uri="{FF2B5EF4-FFF2-40B4-BE49-F238E27FC236}">
                <a16:creationId xmlns:a16="http://schemas.microsoft.com/office/drawing/2014/main" id="{DCA47A57-7677-FBAD-20D5-6C5CB2D891CF}"/>
              </a:ext>
            </a:extLst>
          </p:cNvPr>
          <p:cNvSpPr>
            <a:spLocks noGrp="1"/>
          </p:cNvSpPr>
          <p:nvPr>
            <p:ph type="sldNum" sz="quarter" idx="12"/>
          </p:nvPr>
        </p:nvSpPr>
        <p:spPr/>
        <p:txBody>
          <a:bodyPr/>
          <a:lstStyle/>
          <a:p>
            <a:fld id="{02456A73-CB17-B748-BD2A-A20F5DD59EC7}" type="slidenum">
              <a:rPr lang="en-US" smtClean="0"/>
              <a:pPr/>
              <a:t>34</a:t>
            </a:fld>
            <a:endParaRPr lang="en-US" dirty="0"/>
          </a:p>
        </p:txBody>
      </p:sp>
      <p:sp>
        <p:nvSpPr>
          <p:cNvPr id="6" name="TextBox 5">
            <a:extLst>
              <a:ext uri="{FF2B5EF4-FFF2-40B4-BE49-F238E27FC236}">
                <a16:creationId xmlns:a16="http://schemas.microsoft.com/office/drawing/2014/main" id="{FAAB5BCC-E47F-59E8-28A4-EC24F36AB0CB}"/>
              </a:ext>
            </a:extLst>
          </p:cNvPr>
          <p:cNvSpPr txBox="1"/>
          <p:nvPr/>
        </p:nvSpPr>
        <p:spPr>
          <a:xfrm>
            <a:off x="457199" y="3003007"/>
            <a:ext cx="11908973" cy="1200329"/>
          </a:xfrm>
          <a:prstGeom prst="rect">
            <a:avLst/>
          </a:prstGeom>
          <a:solidFill>
            <a:schemeClr val="bg2"/>
          </a:solidFill>
        </p:spPr>
        <p:txBody>
          <a:bodyPr wrap="square">
            <a:spAutoFit/>
          </a:bodyPr>
          <a:lstStyle/>
          <a:p>
            <a:r>
              <a:rPr lang="en-US" sz="2400" b="0" dirty="0">
                <a:solidFill>
                  <a:srgbClr val="000000"/>
                </a:solidFill>
                <a:effectLst/>
                <a:latin typeface="Courier New" panose="02070309020205020404" pitchFamily="49" charset="0"/>
              </a:rPr>
              <a:t>name = </a:t>
            </a:r>
            <a:r>
              <a:rPr lang="en-US" sz="2400" b="0" dirty="0">
                <a:solidFill>
                  <a:srgbClr val="A31515"/>
                </a:solidFill>
                <a:effectLst/>
                <a:latin typeface="Courier New" panose="02070309020205020404" pitchFamily="49" charset="0"/>
              </a:rPr>
              <a:t>"Alice"</a:t>
            </a:r>
            <a:endParaRPr lang="en-US" sz="2400" b="0" dirty="0">
              <a:solidFill>
                <a:srgbClr val="000000"/>
              </a:solidFill>
              <a:effectLst/>
              <a:latin typeface="Courier New" panose="02070309020205020404" pitchFamily="49" charset="0"/>
            </a:endParaRPr>
          </a:p>
          <a:p>
            <a:r>
              <a:rPr lang="en-US" sz="2400" b="0" dirty="0">
                <a:solidFill>
                  <a:srgbClr val="000000"/>
                </a:solidFill>
                <a:effectLst/>
                <a:latin typeface="Courier New" panose="02070309020205020404" pitchFamily="49" charset="0"/>
              </a:rPr>
              <a:t>age = </a:t>
            </a:r>
            <a:r>
              <a:rPr lang="en-US" sz="2400" b="0" dirty="0">
                <a:solidFill>
                  <a:srgbClr val="098156"/>
                </a:solidFill>
                <a:effectLst/>
                <a:latin typeface="Courier New" panose="02070309020205020404" pitchFamily="49" charset="0"/>
              </a:rPr>
              <a:t>25</a:t>
            </a:r>
            <a:endParaRPr lang="en-US" sz="2400" b="0" dirty="0">
              <a:solidFill>
                <a:srgbClr val="000000"/>
              </a:solidFill>
              <a:effectLst/>
              <a:latin typeface="Courier New" panose="02070309020205020404" pitchFamily="49" charset="0"/>
            </a:endParaRPr>
          </a:p>
          <a:p>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0" dirty="0">
                <a:solidFill>
                  <a:srgbClr val="A31515"/>
                </a:solidFill>
                <a:effectLst/>
                <a:latin typeface="Courier New" panose="02070309020205020404" pitchFamily="49" charset="0"/>
              </a:rPr>
              <a:t>"My name is {} and I am {} years </a:t>
            </a:r>
            <a:r>
              <a:rPr lang="en-US" sz="2400" b="0" dirty="0" err="1">
                <a:solidFill>
                  <a:srgbClr val="A31515"/>
                </a:solidFill>
                <a:effectLst/>
                <a:latin typeface="Courier New" panose="02070309020205020404" pitchFamily="49" charset="0"/>
              </a:rPr>
              <a:t>old."</a:t>
            </a:r>
            <a:r>
              <a:rPr lang="en-US" sz="2400" b="0" dirty="0" err="1">
                <a:solidFill>
                  <a:srgbClr val="000000"/>
                </a:solidFill>
                <a:effectLst/>
                <a:latin typeface="Courier New" panose="02070309020205020404" pitchFamily="49" charset="0"/>
              </a:rPr>
              <a:t>.</a:t>
            </a:r>
            <a:r>
              <a:rPr lang="en-US" sz="2400" b="0" dirty="0" err="1">
                <a:solidFill>
                  <a:srgbClr val="795E26"/>
                </a:solidFill>
                <a:effectLst/>
                <a:latin typeface="Courier New" panose="02070309020205020404" pitchFamily="49" charset="0"/>
              </a:rPr>
              <a:t>format</a:t>
            </a:r>
            <a:r>
              <a:rPr lang="en-US" sz="2400" b="0" dirty="0">
                <a:solidFill>
                  <a:srgbClr val="000000"/>
                </a:solidFill>
                <a:effectLst/>
                <a:latin typeface="Courier New" panose="02070309020205020404" pitchFamily="49" charset="0"/>
              </a:rPr>
              <a:t>(name, age))</a:t>
            </a:r>
          </a:p>
        </p:txBody>
      </p:sp>
      <p:cxnSp>
        <p:nvCxnSpPr>
          <p:cNvPr id="7" name="Straight Arrow Connector 6">
            <a:extLst>
              <a:ext uri="{FF2B5EF4-FFF2-40B4-BE49-F238E27FC236}">
                <a16:creationId xmlns:a16="http://schemas.microsoft.com/office/drawing/2014/main" id="{73A2D564-72BA-0696-7EC8-29676BEFE3BB}"/>
              </a:ext>
            </a:extLst>
          </p:cNvPr>
          <p:cNvCxnSpPr>
            <a:cxnSpLocks/>
          </p:cNvCxnSpPr>
          <p:nvPr/>
        </p:nvCxnSpPr>
        <p:spPr>
          <a:xfrm flipV="1">
            <a:off x="3984172" y="4203336"/>
            <a:ext cx="0" cy="6678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2516B50-1028-69C6-0D34-779441BC9423}"/>
              </a:ext>
            </a:extLst>
          </p:cNvPr>
          <p:cNvCxnSpPr>
            <a:cxnSpLocks/>
          </p:cNvCxnSpPr>
          <p:nvPr/>
        </p:nvCxnSpPr>
        <p:spPr>
          <a:xfrm flipV="1">
            <a:off x="6096000" y="4203336"/>
            <a:ext cx="0" cy="11436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3766515-26CE-EB9C-E38A-B35D29B3509D}"/>
              </a:ext>
            </a:extLst>
          </p:cNvPr>
          <p:cNvCxnSpPr>
            <a:cxnSpLocks/>
          </p:cNvCxnSpPr>
          <p:nvPr/>
        </p:nvCxnSpPr>
        <p:spPr>
          <a:xfrm flipV="1">
            <a:off x="9318171" y="4203336"/>
            <a:ext cx="0" cy="9663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2528B3A-1772-9FFB-EED4-A38CAF7F1922}"/>
              </a:ext>
            </a:extLst>
          </p:cNvPr>
          <p:cNvSpPr txBox="1"/>
          <p:nvPr/>
        </p:nvSpPr>
        <p:spPr>
          <a:xfrm>
            <a:off x="512598" y="4501837"/>
            <a:ext cx="3416175" cy="369332"/>
          </a:xfrm>
          <a:prstGeom prst="rect">
            <a:avLst/>
          </a:prstGeom>
          <a:noFill/>
        </p:spPr>
        <p:txBody>
          <a:bodyPr wrap="square">
            <a:spAutoFit/>
          </a:bodyPr>
          <a:lstStyle/>
          <a:p>
            <a:pPr algn="r"/>
            <a:r>
              <a:rPr lang="en-US" dirty="0"/>
              <a:t>”{}” placeholder for var1</a:t>
            </a:r>
          </a:p>
        </p:txBody>
      </p:sp>
      <p:sp>
        <p:nvSpPr>
          <p:cNvPr id="12" name="TextBox 11">
            <a:extLst>
              <a:ext uri="{FF2B5EF4-FFF2-40B4-BE49-F238E27FC236}">
                <a16:creationId xmlns:a16="http://schemas.microsoft.com/office/drawing/2014/main" id="{4E4032F3-4A9E-71B7-75D5-E62225147EA4}"/>
              </a:ext>
            </a:extLst>
          </p:cNvPr>
          <p:cNvSpPr txBox="1"/>
          <p:nvPr/>
        </p:nvSpPr>
        <p:spPr>
          <a:xfrm>
            <a:off x="-87084" y="4977672"/>
            <a:ext cx="6183084" cy="369332"/>
          </a:xfrm>
          <a:prstGeom prst="rect">
            <a:avLst/>
          </a:prstGeom>
          <a:noFill/>
        </p:spPr>
        <p:txBody>
          <a:bodyPr wrap="square">
            <a:spAutoFit/>
          </a:bodyPr>
          <a:lstStyle/>
          <a:p>
            <a:pPr algn="r"/>
            <a:r>
              <a:rPr lang="en-US" dirty="0"/>
              <a:t>”{}” placeholder for var2</a:t>
            </a:r>
          </a:p>
        </p:txBody>
      </p:sp>
      <p:sp>
        <p:nvSpPr>
          <p:cNvPr id="13" name="TextBox 12">
            <a:extLst>
              <a:ext uri="{FF2B5EF4-FFF2-40B4-BE49-F238E27FC236}">
                <a16:creationId xmlns:a16="http://schemas.microsoft.com/office/drawing/2014/main" id="{2FA6A69B-FE02-BCE8-7707-F5B6812F720F}"/>
              </a:ext>
            </a:extLst>
          </p:cNvPr>
          <p:cNvSpPr txBox="1"/>
          <p:nvPr/>
        </p:nvSpPr>
        <p:spPr>
          <a:xfrm>
            <a:off x="7568292" y="5347004"/>
            <a:ext cx="3499757" cy="923330"/>
          </a:xfrm>
          <a:prstGeom prst="rect">
            <a:avLst/>
          </a:prstGeom>
          <a:noFill/>
        </p:spPr>
        <p:txBody>
          <a:bodyPr wrap="square">
            <a:spAutoFit/>
          </a:bodyPr>
          <a:lstStyle/>
          <a:p>
            <a:pPr algn="ctr"/>
            <a:r>
              <a:rPr lang="en-US" dirty="0"/>
              <a:t>format() method replaces placeholders in the strings with variables based on position</a:t>
            </a:r>
          </a:p>
        </p:txBody>
      </p:sp>
    </p:spTree>
    <p:extLst>
      <p:ext uri="{BB962C8B-B14F-4D97-AF65-F5344CB8AC3E}">
        <p14:creationId xmlns:p14="http://schemas.microsoft.com/office/powerpoint/2010/main" val="373056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9371-86A6-2763-35A4-B743CA0E1462}"/>
              </a:ext>
            </a:extLst>
          </p:cNvPr>
          <p:cNvSpPr>
            <a:spLocks noGrp="1"/>
          </p:cNvSpPr>
          <p:nvPr>
            <p:ph type="title"/>
          </p:nvPr>
        </p:nvSpPr>
        <p:spPr/>
        <p:txBody>
          <a:bodyPr/>
          <a:lstStyle/>
          <a:p>
            <a:r>
              <a:rPr lang="en-US" dirty="0"/>
              <a:t>Formatting Numbers for Print</a:t>
            </a:r>
          </a:p>
        </p:txBody>
      </p:sp>
      <p:sp>
        <p:nvSpPr>
          <p:cNvPr id="3" name="Content Placeholder 2">
            <a:extLst>
              <a:ext uri="{FF2B5EF4-FFF2-40B4-BE49-F238E27FC236}">
                <a16:creationId xmlns:a16="http://schemas.microsoft.com/office/drawing/2014/main" id="{83CC185A-0459-D09C-5BB4-F04BD4DB4AA9}"/>
              </a:ext>
            </a:extLst>
          </p:cNvPr>
          <p:cNvSpPr>
            <a:spLocks noGrp="1"/>
          </p:cNvSpPr>
          <p:nvPr>
            <p:ph idx="1"/>
          </p:nvPr>
        </p:nvSpPr>
        <p:spPr/>
        <p:txBody>
          <a:bodyPr/>
          <a:lstStyle/>
          <a:p>
            <a:r>
              <a:rPr lang="en-US" dirty="0"/>
              <a:t>Using f-strings</a:t>
            </a:r>
          </a:p>
          <a:p>
            <a:pPr lvl="1"/>
            <a:r>
              <a:rPr lang="en-US" dirty="0"/>
              <a:t>F-strings also support formatting options for numbers:</a:t>
            </a:r>
          </a:p>
          <a:p>
            <a:pPr lvl="1"/>
            <a:r>
              <a:rPr lang="en-US" dirty="0"/>
              <a:t>:.</a:t>
            </a:r>
            <a:r>
              <a:rPr lang="en-US" dirty="0" err="1"/>
              <a:t>nf</a:t>
            </a:r>
            <a:r>
              <a:rPr lang="en-US" dirty="0"/>
              <a:t>: Formats a float number with n decimal places.</a:t>
            </a:r>
          </a:p>
          <a:p>
            <a:pPr lvl="1"/>
            <a:r>
              <a:rPr lang="en-US" dirty="0"/>
              <a:t>:,.0f: Formats a float number with comma as a thousands separator and no decimal places.</a:t>
            </a:r>
          </a:p>
        </p:txBody>
      </p:sp>
      <p:sp>
        <p:nvSpPr>
          <p:cNvPr id="4" name="Slide Number Placeholder 3">
            <a:extLst>
              <a:ext uri="{FF2B5EF4-FFF2-40B4-BE49-F238E27FC236}">
                <a16:creationId xmlns:a16="http://schemas.microsoft.com/office/drawing/2014/main" id="{A27FCF25-A361-C78F-D742-CE226E8A855A}"/>
              </a:ext>
            </a:extLst>
          </p:cNvPr>
          <p:cNvSpPr>
            <a:spLocks noGrp="1"/>
          </p:cNvSpPr>
          <p:nvPr>
            <p:ph type="sldNum" sz="quarter" idx="12"/>
          </p:nvPr>
        </p:nvSpPr>
        <p:spPr/>
        <p:txBody>
          <a:bodyPr/>
          <a:lstStyle/>
          <a:p>
            <a:fld id="{02456A73-CB17-B748-BD2A-A20F5DD59EC7}" type="slidenum">
              <a:rPr lang="en-US" smtClean="0"/>
              <a:pPr/>
              <a:t>35</a:t>
            </a:fld>
            <a:endParaRPr lang="en-US" dirty="0"/>
          </a:p>
        </p:txBody>
      </p:sp>
      <p:sp>
        <p:nvSpPr>
          <p:cNvPr id="5" name="Text Placeholder 4">
            <a:extLst>
              <a:ext uri="{FF2B5EF4-FFF2-40B4-BE49-F238E27FC236}">
                <a16:creationId xmlns:a16="http://schemas.microsoft.com/office/drawing/2014/main" id="{26AD6BEB-971A-69CD-6E80-BC224C4EAEAF}"/>
              </a:ext>
            </a:extLst>
          </p:cNvPr>
          <p:cNvSpPr>
            <a:spLocks noGrp="1"/>
          </p:cNvSpPr>
          <p:nvPr>
            <p:ph type="body" sz="half" idx="2"/>
          </p:nvPr>
        </p:nvSpPr>
        <p:spPr/>
        <p:txBody>
          <a:bodyPr/>
          <a:lstStyle/>
          <a:p>
            <a:r>
              <a:rPr lang="en-US" dirty="0"/>
              <a:t>F-strings </a:t>
            </a:r>
          </a:p>
        </p:txBody>
      </p:sp>
      <p:sp>
        <p:nvSpPr>
          <p:cNvPr id="7" name="TextBox 6">
            <a:extLst>
              <a:ext uri="{FF2B5EF4-FFF2-40B4-BE49-F238E27FC236}">
                <a16:creationId xmlns:a16="http://schemas.microsoft.com/office/drawing/2014/main" id="{9C5CE9DF-725D-5FAF-D6EE-E8D7941F85A7}"/>
              </a:ext>
            </a:extLst>
          </p:cNvPr>
          <p:cNvSpPr txBox="1"/>
          <p:nvPr/>
        </p:nvSpPr>
        <p:spPr>
          <a:xfrm>
            <a:off x="1023257" y="3850252"/>
            <a:ext cx="9716460" cy="2308324"/>
          </a:xfrm>
          <a:prstGeom prst="rect">
            <a:avLst/>
          </a:prstGeom>
          <a:solidFill>
            <a:schemeClr val="accent5">
              <a:lumMod val="20000"/>
              <a:lumOff val="80000"/>
            </a:schemeClr>
          </a:solidFill>
        </p:spPr>
        <p:txBody>
          <a:bodyPr wrap="square">
            <a:spAutoFit/>
          </a:bodyPr>
          <a:lstStyle/>
          <a:p>
            <a:r>
              <a:rPr lang="en-US" sz="2400" b="0" dirty="0">
                <a:solidFill>
                  <a:srgbClr val="000000"/>
                </a:solidFill>
                <a:effectLst/>
                <a:latin typeface="Courier New" panose="02070309020205020404" pitchFamily="49" charset="0"/>
              </a:rPr>
              <a:t>pi = </a:t>
            </a:r>
            <a:r>
              <a:rPr lang="en-US" sz="2400" b="0" dirty="0">
                <a:solidFill>
                  <a:srgbClr val="098156"/>
                </a:solidFill>
                <a:effectLst/>
                <a:latin typeface="Courier New" panose="02070309020205020404" pitchFamily="49" charset="0"/>
              </a:rPr>
              <a:t>3.14159</a:t>
            </a:r>
            <a:endParaRPr lang="en-US" sz="2400" b="0" dirty="0">
              <a:solidFill>
                <a:srgbClr val="000000"/>
              </a:solidFill>
              <a:effectLst/>
              <a:latin typeface="Courier New" panose="02070309020205020404" pitchFamily="49" charset="0"/>
            </a:endParaRPr>
          </a:p>
          <a:p>
            <a:r>
              <a:rPr lang="en-US" sz="2400" b="0" dirty="0">
                <a:solidFill>
                  <a:srgbClr val="000000"/>
                </a:solidFill>
                <a:effectLst/>
                <a:latin typeface="Courier New" panose="02070309020205020404" pitchFamily="49" charset="0"/>
              </a:rPr>
              <a:t>population = </a:t>
            </a:r>
            <a:r>
              <a:rPr lang="en-US" sz="2400" b="0" dirty="0">
                <a:solidFill>
                  <a:srgbClr val="098156"/>
                </a:solidFill>
                <a:effectLst/>
                <a:latin typeface="Courier New" panose="02070309020205020404" pitchFamily="49" charset="0"/>
              </a:rPr>
              <a:t>1000000</a:t>
            </a:r>
            <a:endParaRPr lang="en-US" sz="2400" b="0" dirty="0">
              <a:solidFill>
                <a:srgbClr val="000000"/>
              </a:solidFill>
              <a:effectLst/>
              <a:latin typeface="Courier New" panose="02070309020205020404" pitchFamily="49" charset="0"/>
            </a:endParaRPr>
          </a:p>
          <a:p>
            <a:br>
              <a:rPr lang="en-US" sz="2400" b="0" dirty="0">
                <a:solidFill>
                  <a:srgbClr val="000000"/>
                </a:solidFill>
                <a:effectLst/>
                <a:latin typeface="Courier New" panose="02070309020205020404" pitchFamily="49" charset="0"/>
              </a:rPr>
            </a:br>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0" dirty="0" err="1">
                <a:solidFill>
                  <a:srgbClr val="0000FF"/>
                </a:solidFill>
                <a:effectLst/>
                <a:latin typeface="Courier New" panose="02070309020205020404" pitchFamily="49" charset="0"/>
              </a:rPr>
              <a:t>f</a:t>
            </a:r>
            <a:r>
              <a:rPr lang="en-US" sz="2400" b="0" dirty="0" err="1">
                <a:solidFill>
                  <a:srgbClr val="A31515"/>
                </a:solidFill>
                <a:effectLst/>
                <a:latin typeface="Courier New" panose="02070309020205020404" pitchFamily="49" charset="0"/>
              </a:rPr>
              <a:t>"Pi</a:t>
            </a:r>
            <a:r>
              <a:rPr lang="en-US" sz="2400" b="0" dirty="0">
                <a:solidFill>
                  <a:srgbClr val="A31515"/>
                </a:solidFill>
                <a:effectLst/>
                <a:latin typeface="Courier New" panose="02070309020205020404" pitchFamily="49" charset="0"/>
              </a:rPr>
              <a:t>: </a:t>
            </a:r>
            <a:r>
              <a:rPr lang="en-US" sz="2400" b="0" dirty="0">
                <a:solidFill>
                  <a:srgbClr val="000000"/>
                </a:solidFill>
                <a:effectLst/>
                <a:latin typeface="Courier New" panose="02070309020205020404" pitchFamily="49" charset="0"/>
              </a:rPr>
              <a:t>{pi</a:t>
            </a:r>
            <a:r>
              <a:rPr lang="en-US" sz="2400" b="0" dirty="0">
                <a:solidFill>
                  <a:srgbClr val="098156"/>
                </a:solidFill>
                <a:effectLst/>
                <a:latin typeface="Courier New" panose="02070309020205020404" pitchFamily="49" charset="0"/>
              </a:rPr>
              <a:t>:.2f</a:t>
            </a:r>
            <a:r>
              <a:rPr lang="en-US" sz="2400" b="0" dirty="0">
                <a:solidFill>
                  <a:srgbClr val="000000"/>
                </a:solidFill>
                <a:effectLst/>
                <a:latin typeface="Courier New" panose="02070309020205020404" pitchFamily="49" charset="0"/>
              </a:rPr>
              <a:t>}</a:t>
            </a:r>
            <a:r>
              <a:rPr lang="en-US" sz="2400" b="0" dirty="0">
                <a:solidFill>
                  <a:srgbClr val="A31515"/>
                </a:solidFill>
                <a:effectLst/>
                <a:latin typeface="Courier New" panose="02070309020205020404" pitchFamily="49" charset="0"/>
              </a:rPr>
              <a:t>"</a:t>
            </a:r>
            <a:r>
              <a:rPr lang="en-US" sz="2400" b="0" dirty="0">
                <a:solidFill>
                  <a:srgbClr val="000000"/>
                </a:solidFill>
                <a:effectLst/>
                <a:latin typeface="Courier New" panose="02070309020205020404" pitchFamily="49" charset="0"/>
              </a:rPr>
              <a:t>)</a:t>
            </a:r>
          </a:p>
          <a:p>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0" dirty="0" err="1">
                <a:solidFill>
                  <a:srgbClr val="0000FF"/>
                </a:solidFill>
                <a:effectLst/>
                <a:latin typeface="Courier New" panose="02070309020205020404" pitchFamily="49" charset="0"/>
              </a:rPr>
              <a:t>f</a:t>
            </a:r>
            <a:r>
              <a:rPr lang="en-US" sz="2400" b="0" dirty="0" err="1">
                <a:solidFill>
                  <a:srgbClr val="A31515"/>
                </a:solidFill>
                <a:effectLst/>
                <a:latin typeface="Courier New" panose="02070309020205020404" pitchFamily="49" charset="0"/>
              </a:rPr>
              <a:t>"Population</a:t>
            </a:r>
            <a:r>
              <a:rPr lang="en-US" sz="2400" b="0" dirty="0">
                <a:solidFill>
                  <a:srgbClr val="A31515"/>
                </a:solidFill>
                <a:effectLst/>
                <a:latin typeface="Courier New" panose="02070309020205020404" pitchFamily="49" charset="0"/>
              </a:rPr>
              <a:t>: </a:t>
            </a:r>
            <a:r>
              <a:rPr lang="en-US" sz="2400" b="0" dirty="0">
                <a:solidFill>
                  <a:srgbClr val="000000"/>
                </a:solidFill>
                <a:effectLst/>
                <a:latin typeface="Courier New" panose="02070309020205020404" pitchFamily="49" charset="0"/>
              </a:rPr>
              <a:t>{population</a:t>
            </a:r>
            <a:r>
              <a:rPr lang="en-US" sz="2400" b="0" dirty="0">
                <a:solidFill>
                  <a:srgbClr val="098156"/>
                </a:solidFill>
                <a:effectLst/>
                <a:latin typeface="Courier New" panose="02070309020205020404" pitchFamily="49" charset="0"/>
              </a:rPr>
              <a:t>:,.0f</a:t>
            </a:r>
            <a:r>
              <a:rPr lang="en-US" sz="2400" b="0" dirty="0">
                <a:solidFill>
                  <a:srgbClr val="000000"/>
                </a:solidFill>
                <a:effectLst/>
                <a:latin typeface="Courier New" panose="02070309020205020404" pitchFamily="49" charset="0"/>
              </a:rPr>
              <a:t>}</a:t>
            </a:r>
            <a:r>
              <a:rPr lang="en-US" sz="2400" b="0" dirty="0">
                <a:solidFill>
                  <a:srgbClr val="A31515"/>
                </a:solidFill>
                <a:effectLst/>
                <a:latin typeface="Courier New" panose="02070309020205020404" pitchFamily="49" charset="0"/>
              </a:rPr>
              <a:t>"</a:t>
            </a:r>
            <a:r>
              <a:rPr lang="en-US" sz="2400" b="0" dirty="0">
                <a:solidFill>
                  <a:srgbClr val="000000"/>
                </a:solidFill>
                <a:effectLst/>
                <a:latin typeface="Courier New" panose="02070309020205020404" pitchFamily="49" charset="0"/>
              </a:rPr>
              <a:t>)</a:t>
            </a:r>
          </a:p>
          <a:p>
            <a:endParaRPr lang="en-US" sz="24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191604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D2F5AC-697A-BE5D-A7F9-B54218F57A02}"/>
              </a:ext>
            </a:extLst>
          </p:cNvPr>
          <p:cNvSpPr>
            <a:spLocks noGrp="1"/>
          </p:cNvSpPr>
          <p:nvPr>
            <p:ph type="title"/>
          </p:nvPr>
        </p:nvSpPr>
        <p:spPr/>
        <p:txBody>
          <a:bodyPr/>
          <a:lstStyle/>
          <a:p>
            <a:r>
              <a:rPr lang="en-US" dirty="0"/>
              <a:t>Formatting numbers for Print </a:t>
            </a:r>
          </a:p>
        </p:txBody>
      </p:sp>
      <p:sp>
        <p:nvSpPr>
          <p:cNvPr id="8" name="Content Placeholder 7">
            <a:extLst>
              <a:ext uri="{FF2B5EF4-FFF2-40B4-BE49-F238E27FC236}">
                <a16:creationId xmlns:a16="http://schemas.microsoft.com/office/drawing/2014/main" id="{755397BA-4C83-8349-70F4-FA0652D31BB2}"/>
              </a:ext>
            </a:extLst>
          </p:cNvPr>
          <p:cNvSpPr>
            <a:spLocks noGrp="1"/>
          </p:cNvSpPr>
          <p:nvPr>
            <p:ph idx="1"/>
          </p:nvPr>
        </p:nvSpPr>
        <p:spPr/>
        <p:txBody>
          <a:bodyPr/>
          <a:lstStyle/>
          <a:p>
            <a:r>
              <a:rPr lang="en-US" dirty="0"/>
              <a:t>When printing numbers, you can apply formatting options to control how they are displayed. Python provides several ways to format numbers:</a:t>
            </a:r>
          </a:p>
          <a:p>
            <a:r>
              <a:rPr lang="en-US" dirty="0"/>
              <a:t>Using the format() Method</a:t>
            </a:r>
          </a:p>
          <a:p>
            <a:pPr lvl="1"/>
            <a:r>
              <a:rPr lang="en-US" dirty="0"/>
              <a:t>The format() method allows you to format numbers within a string by specifying formatting directives:</a:t>
            </a:r>
          </a:p>
          <a:p>
            <a:pPr lvl="1"/>
            <a:r>
              <a:rPr lang="en-US" dirty="0"/>
              <a:t>{:.</a:t>
            </a:r>
            <a:r>
              <a:rPr lang="en-US" dirty="0" err="1"/>
              <a:t>nf</a:t>
            </a:r>
            <a:r>
              <a:rPr lang="en-US" dirty="0"/>
              <a:t>}: Formats a float number with n decimal places.</a:t>
            </a:r>
          </a:p>
          <a:p>
            <a:pPr lvl="1"/>
            <a:r>
              <a:rPr lang="en-US" dirty="0"/>
              <a:t>{:.2f}: Formats a float number with 2 decimal places.</a:t>
            </a:r>
          </a:p>
          <a:p>
            <a:pPr lvl="1"/>
            <a:r>
              <a:rPr lang="en-US" dirty="0"/>
              <a:t>{:,}: Adds comma as a thousands separator for integer or float numbers.</a:t>
            </a:r>
          </a:p>
          <a:p>
            <a:endParaRPr lang="en-US" dirty="0"/>
          </a:p>
        </p:txBody>
      </p:sp>
      <p:sp>
        <p:nvSpPr>
          <p:cNvPr id="4" name="Slide Number Placeholder 3">
            <a:extLst>
              <a:ext uri="{FF2B5EF4-FFF2-40B4-BE49-F238E27FC236}">
                <a16:creationId xmlns:a16="http://schemas.microsoft.com/office/drawing/2014/main" id="{8ACB8254-2A39-397E-D10C-84899FB4E86B}"/>
              </a:ext>
            </a:extLst>
          </p:cNvPr>
          <p:cNvSpPr>
            <a:spLocks noGrp="1"/>
          </p:cNvSpPr>
          <p:nvPr>
            <p:ph type="sldNum" sz="quarter" idx="12"/>
          </p:nvPr>
        </p:nvSpPr>
        <p:spPr/>
        <p:txBody>
          <a:bodyPr/>
          <a:lstStyle/>
          <a:p>
            <a:fld id="{02456A73-CB17-B748-BD2A-A20F5DD59EC7}" type="slidenum">
              <a:rPr lang="en-US" smtClean="0"/>
              <a:pPr/>
              <a:t>36</a:t>
            </a:fld>
            <a:endParaRPr lang="en-US" dirty="0"/>
          </a:p>
        </p:txBody>
      </p:sp>
      <p:sp>
        <p:nvSpPr>
          <p:cNvPr id="9" name="Text Placeholder 8">
            <a:extLst>
              <a:ext uri="{FF2B5EF4-FFF2-40B4-BE49-F238E27FC236}">
                <a16:creationId xmlns:a16="http://schemas.microsoft.com/office/drawing/2014/main" id="{DFCC6262-9F24-8F46-8CCD-659D5E3F8DC4}"/>
              </a:ext>
            </a:extLst>
          </p:cNvPr>
          <p:cNvSpPr>
            <a:spLocks noGrp="1"/>
          </p:cNvSpPr>
          <p:nvPr>
            <p:ph type="body" sz="half" idx="2"/>
          </p:nvPr>
        </p:nvSpPr>
        <p:spPr/>
        <p:txBody>
          <a:bodyPr/>
          <a:lstStyle/>
          <a:p>
            <a:r>
              <a:rPr lang="en-US" dirty="0"/>
              <a:t>.format() method</a:t>
            </a:r>
          </a:p>
        </p:txBody>
      </p:sp>
      <p:sp>
        <p:nvSpPr>
          <p:cNvPr id="11" name="TextBox 10">
            <a:extLst>
              <a:ext uri="{FF2B5EF4-FFF2-40B4-BE49-F238E27FC236}">
                <a16:creationId xmlns:a16="http://schemas.microsoft.com/office/drawing/2014/main" id="{BCB2730A-EFF6-4A4E-02D2-F5D9219D3F40}"/>
              </a:ext>
            </a:extLst>
          </p:cNvPr>
          <p:cNvSpPr txBox="1"/>
          <p:nvPr/>
        </p:nvSpPr>
        <p:spPr>
          <a:xfrm>
            <a:off x="1175657" y="4989783"/>
            <a:ext cx="9564060" cy="1631216"/>
          </a:xfrm>
          <a:prstGeom prst="rect">
            <a:avLst/>
          </a:prstGeom>
          <a:solidFill>
            <a:schemeClr val="accent5">
              <a:lumMod val="20000"/>
              <a:lumOff val="80000"/>
            </a:schemeClr>
          </a:solidFill>
        </p:spPr>
        <p:txBody>
          <a:bodyPr wrap="square">
            <a:spAutoFit/>
          </a:bodyPr>
          <a:lstStyle/>
          <a:p>
            <a:r>
              <a:rPr lang="en-US" sz="2000" b="0" dirty="0">
                <a:solidFill>
                  <a:srgbClr val="000000"/>
                </a:solidFill>
                <a:effectLst/>
                <a:latin typeface="Courier New" panose="02070309020205020404" pitchFamily="49" charset="0"/>
              </a:rPr>
              <a:t>pi = </a:t>
            </a:r>
            <a:r>
              <a:rPr lang="en-US" sz="2000" b="0" dirty="0">
                <a:solidFill>
                  <a:srgbClr val="098156"/>
                </a:solidFill>
                <a:effectLst/>
                <a:latin typeface="Courier New" panose="02070309020205020404" pitchFamily="49" charset="0"/>
              </a:rPr>
              <a:t>3.14159</a:t>
            </a:r>
            <a:endParaRPr lang="en-US" sz="2000" b="0" dirty="0">
              <a:solidFill>
                <a:srgbClr val="000000"/>
              </a:solidFill>
              <a:effectLst/>
              <a:latin typeface="Courier New" panose="02070309020205020404" pitchFamily="49" charset="0"/>
            </a:endParaRPr>
          </a:p>
          <a:p>
            <a:r>
              <a:rPr lang="en-US" sz="2000" b="0" dirty="0">
                <a:solidFill>
                  <a:srgbClr val="000000"/>
                </a:solidFill>
                <a:effectLst/>
                <a:latin typeface="Courier New" panose="02070309020205020404" pitchFamily="49" charset="0"/>
              </a:rPr>
              <a:t>population = </a:t>
            </a:r>
            <a:r>
              <a:rPr lang="en-US" sz="2000" b="0" dirty="0">
                <a:solidFill>
                  <a:srgbClr val="098156"/>
                </a:solidFill>
                <a:effectLst/>
                <a:latin typeface="Courier New" panose="02070309020205020404" pitchFamily="49" charset="0"/>
              </a:rPr>
              <a:t>1000000</a:t>
            </a:r>
            <a:endParaRPr lang="en-US" sz="2000" b="0" dirty="0">
              <a:solidFill>
                <a:srgbClr val="000000"/>
              </a:solidFill>
              <a:effectLst/>
              <a:latin typeface="Courier New" panose="02070309020205020404" pitchFamily="49" charset="0"/>
            </a:endParaRPr>
          </a:p>
          <a:p>
            <a:br>
              <a:rPr lang="en-US" sz="2000" b="0" dirty="0">
                <a:solidFill>
                  <a:srgbClr val="000000"/>
                </a:solidFill>
                <a:effectLst/>
                <a:latin typeface="Courier New" panose="02070309020205020404" pitchFamily="49" charset="0"/>
              </a:rPr>
            </a:br>
            <a:r>
              <a:rPr lang="en-US" sz="2000" b="0" dirty="0">
                <a:solidFill>
                  <a:srgbClr val="795E26"/>
                </a:solidFill>
                <a:effectLst/>
                <a:latin typeface="Courier New" panose="02070309020205020404" pitchFamily="49" charset="0"/>
              </a:rPr>
              <a:t>print</a:t>
            </a:r>
            <a:r>
              <a:rPr lang="en-US" sz="2000" b="0" dirty="0">
                <a:solidFill>
                  <a:srgbClr val="000000"/>
                </a:solidFill>
                <a:effectLst/>
                <a:latin typeface="Courier New" panose="02070309020205020404" pitchFamily="49" charset="0"/>
              </a:rPr>
              <a:t>(</a:t>
            </a:r>
            <a:r>
              <a:rPr lang="en-US" sz="2000" b="0" dirty="0">
                <a:solidFill>
                  <a:srgbClr val="A31515"/>
                </a:solidFill>
                <a:effectLst/>
                <a:latin typeface="Courier New" panose="02070309020205020404" pitchFamily="49" charset="0"/>
              </a:rPr>
              <a:t>"Pi: {:.2f}"</a:t>
            </a:r>
            <a:r>
              <a:rPr lang="en-US" sz="2000" b="0" dirty="0">
                <a:solidFill>
                  <a:srgbClr val="000000"/>
                </a:solidFill>
                <a:effectLst/>
                <a:latin typeface="Courier New" panose="02070309020205020404" pitchFamily="49" charset="0"/>
              </a:rPr>
              <a:t>.</a:t>
            </a:r>
            <a:r>
              <a:rPr lang="en-US" sz="2000" b="0" dirty="0">
                <a:solidFill>
                  <a:srgbClr val="795E26"/>
                </a:solidFill>
                <a:effectLst/>
                <a:latin typeface="Courier New" panose="02070309020205020404" pitchFamily="49" charset="0"/>
              </a:rPr>
              <a:t>format</a:t>
            </a:r>
            <a:r>
              <a:rPr lang="en-US" sz="2000" b="0" dirty="0">
                <a:solidFill>
                  <a:srgbClr val="000000"/>
                </a:solidFill>
                <a:effectLst/>
                <a:latin typeface="Courier New" panose="02070309020205020404" pitchFamily="49" charset="0"/>
              </a:rPr>
              <a:t>(pi))</a:t>
            </a:r>
          </a:p>
          <a:p>
            <a:r>
              <a:rPr lang="en-US" sz="2000" b="0" dirty="0">
                <a:solidFill>
                  <a:srgbClr val="795E26"/>
                </a:solidFill>
                <a:effectLst/>
                <a:latin typeface="Courier New" panose="02070309020205020404" pitchFamily="49" charset="0"/>
              </a:rPr>
              <a:t>print</a:t>
            </a:r>
            <a:r>
              <a:rPr lang="en-US" sz="2000" b="0" dirty="0">
                <a:solidFill>
                  <a:srgbClr val="000000"/>
                </a:solidFill>
                <a:effectLst/>
                <a:latin typeface="Courier New" panose="02070309020205020404" pitchFamily="49" charset="0"/>
              </a:rPr>
              <a:t>(</a:t>
            </a:r>
            <a:r>
              <a:rPr lang="en-US" sz="2000" b="0" dirty="0">
                <a:solidFill>
                  <a:srgbClr val="A31515"/>
                </a:solidFill>
                <a:effectLst/>
                <a:latin typeface="Courier New" panose="02070309020205020404" pitchFamily="49" charset="0"/>
              </a:rPr>
              <a:t>"Population: {:,}"</a:t>
            </a:r>
            <a:r>
              <a:rPr lang="en-US" sz="2000" b="0" dirty="0">
                <a:solidFill>
                  <a:srgbClr val="000000"/>
                </a:solidFill>
                <a:effectLst/>
                <a:latin typeface="Courier New" panose="02070309020205020404" pitchFamily="49" charset="0"/>
              </a:rPr>
              <a:t>.</a:t>
            </a:r>
            <a:r>
              <a:rPr lang="en-US" sz="2000" b="0" dirty="0">
                <a:solidFill>
                  <a:srgbClr val="795E26"/>
                </a:solidFill>
                <a:effectLst/>
                <a:latin typeface="Courier New" panose="02070309020205020404" pitchFamily="49" charset="0"/>
              </a:rPr>
              <a:t>format</a:t>
            </a:r>
            <a:r>
              <a:rPr lang="en-US" sz="2000" b="0" dirty="0">
                <a:solidFill>
                  <a:srgbClr val="000000"/>
                </a:solidFill>
                <a:effectLst/>
                <a:latin typeface="Courier New" panose="02070309020205020404" pitchFamily="49" charset="0"/>
              </a:rPr>
              <a:t>(population))</a:t>
            </a:r>
          </a:p>
        </p:txBody>
      </p:sp>
    </p:spTree>
    <p:extLst>
      <p:ext uri="{BB962C8B-B14F-4D97-AF65-F5344CB8AC3E}">
        <p14:creationId xmlns:p14="http://schemas.microsoft.com/office/powerpoint/2010/main" val="3206169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3520-58A0-4546-6CA2-732E515B65A8}"/>
              </a:ext>
            </a:extLst>
          </p:cNvPr>
          <p:cNvSpPr>
            <a:spLocks noGrp="1"/>
          </p:cNvSpPr>
          <p:nvPr>
            <p:ph type="title"/>
          </p:nvPr>
        </p:nvSpPr>
        <p:spPr/>
        <p:txBody>
          <a:bodyPr/>
          <a:lstStyle/>
          <a:p>
            <a:r>
              <a:rPr lang="en-US" dirty="0"/>
              <a:t>Dealing with Percentages </a:t>
            </a:r>
          </a:p>
        </p:txBody>
      </p:sp>
      <p:sp>
        <p:nvSpPr>
          <p:cNvPr id="3" name="Content Placeholder 2">
            <a:extLst>
              <a:ext uri="{FF2B5EF4-FFF2-40B4-BE49-F238E27FC236}">
                <a16:creationId xmlns:a16="http://schemas.microsoft.com/office/drawing/2014/main" id="{FA42B81D-4A36-7461-DA8B-261ED9B45422}"/>
              </a:ext>
            </a:extLst>
          </p:cNvPr>
          <p:cNvSpPr>
            <a:spLocks noGrp="1"/>
          </p:cNvSpPr>
          <p:nvPr>
            <p:ph idx="1"/>
          </p:nvPr>
        </p:nvSpPr>
        <p:spPr>
          <a:xfrm>
            <a:off x="664633" y="1981201"/>
            <a:ext cx="10874224" cy="2351313"/>
          </a:xfrm>
        </p:spPr>
        <p:txBody>
          <a:bodyPr>
            <a:normAutofit/>
          </a:bodyPr>
          <a:lstStyle/>
          <a:p>
            <a:r>
              <a:rPr lang="en-US" dirty="0"/>
              <a:t>Suppose I have a number like .9023 and I want to print it as 90.23% how do I do that? </a:t>
            </a:r>
          </a:p>
          <a:p>
            <a:r>
              <a:rPr lang="en-US" dirty="0"/>
              <a:t>Use the format specifier :.2% ~ number as a percentage with two decimal places.</a:t>
            </a:r>
          </a:p>
          <a:p>
            <a:pPr lvl="1"/>
            <a:r>
              <a:rPr lang="en-US" dirty="0"/>
              <a:t>: indicates the beginning of the format specifier.</a:t>
            </a:r>
          </a:p>
          <a:p>
            <a:pPr lvl="1"/>
            <a:r>
              <a:rPr lang="en-US" dirty="0"/>
              <a:t>.2 specifies the precision, indicating that the number should be formatted with two decimal places.</a:t>
            </a:r>
          </a:p>
          <a:p>
            <a:pPr lvl="1"/>
            <a:r>
              <a:rPr lang="en-US" dirty="0"/>
              <a:t>% is the percentage sign itself, which denotes that the number should be formatted as a percentage.</a:t>
            </a:r>
          </a:p>
        </p:txBody>
      </p:sp>
      <p:sp>
        <p:nvSpPr>
          <p:cNvPr id="4" name="Slide Number Placeholder 3">
            <a:extLst>
              <a:ext uri="{FF2B5EF4-FFF2-40B4-BE49-F238E27FC236}">
                <a16:creationId xmlns:a16="http://schemas.microsoft.com/office/drawing/2014/main" id="{0EAB2ED5-F258-623D-2292-B8D974BF675F}"/>
              </a:ext>
            </a:extLst>
          </p:cNvPr>
          <p:cNvSpPr>
            <a:spLocks noGrp="1"/>
          </p:cNvSpPr>
          <p:nvPr>
            <p:ph type="sldNum" sz="quarter" idx="12"/>
          </p:nvPr>
        </p:nvSpPr>
        <p:spPr/>
        <p:txBody>
          <a:bodyPr/>
          <a:lstStyle/>
          <a:p>
            <a:fld id="{02456A73-CB17-B748-BD2A-A20F5DD59EC7}" type="slidenum">
              <a:rPr lang="en-US" smtClean="0"/>
              <a:pPr/>
              <a:t>37</a:t>
            </a:fld>
            <a:endParaRPr lang="en-US" dirty="0"/>
          </a:p>
        </p:txBody>
      </p:sp>
      <p:sp>
        <p:nvSpPr>
          <p:cNvPr id="6" name="TextBox 5">
            <a:extLst>
              <a:ext uri="{FF2B5EF4-FFF2-40B4-BE49-F238E27FC236}">
                <a16:creationId xmlns:a16="http://schemas.microsoft.com/office/drawing/2014/main" id="{D71518D6-D28C-A033-6869-38C7D2C35E68}"/>
              </a:ext>
            </a:extLst>
          </p:cNvPr>
          <p:cNvSpPr txBox="1"/>
          <p:nvPr/>
        </p:nvSpPr>
        <p:spPr>
          <a:xfrm>
            <a:off x="1153885" y="4332514"/>
            <a:ext cx="9585831" cy="1200329"/>
          </a:xfrm>
          <a:prstGeom prst="rect">
            <a:avLst/>
          </a:prstGeom>
          <a:solidFill>
            <a:schemeClr val="accent5">
              <a:lumMod val="20000"/>
              <a:lumOff val="80000"/>
            </a:schemeClr>
          </a:solidFill>
        </p:spPr>
        <p:txBody>
          <a:bodyPr wrap="square">
            <a:spAutoFit/>
          </a:bodyPr>
          <a:lstStyle/>
          <a:p>
            <a:r>
              <a:rPr lang="en-US" sz="2400" b="0" dirty="0">
                <a:solidFill>
                  <a:srgbClr val="000000"/>
                </a:solidFill>
                <a:effectLst/>
                <a:latin typeface="Courier New" panose="02070309020205020404" pitchFamily="49" charset="0"/>
              </a:rPr>
              <a:t>number = </a:t>
            </a:r>
            <a:r>
              <a:rPr lang="en-US" sz="2400" b="0" dirty="0">
                <a:solidFill>
                  <a:srgbClr val="098156"/>
                </a:solidFill>
                <a:effectLst/>
                <a:latin typeface="Courier New" panose="02070309020205020404" pitchFamily="49" charset="0"/>
              </a:rPr>
              <a:t>0.8023</a:t>
            </a:r>
            <a:endParaRPr lang="en-US" sz="2400" b="0" dirty="0">
              <a:solidFill>
                <a:srgbClr val="000000"/>
              </a:solidFill>
              <a:effectLst/>
              <a:latin typeface="Courier New" panose="02070309020205020404" pitchFamily="49" charset="0"/>
            </a:endParaRPr>
          </a:p>
          <a:p>
            <a:r>
              <a:rPr lang="en-US" sz="2400" b="0" dirty="0" err="1">
                <a:solidFill>
                  <a:srgbClr val="000000"/>
                </a:solidFill>
                <a:effectLst/>
                <a:latin typeface="Courier New" panose="02070309020205020404" pitchFamily="49" charset="0"/>
              </a:rPr>
              <a:t>formatted_percentage</a:t>
            </a:r>
            <a:r>
              <a:rPr lang="en-US" sz="2400" b="0" dirty="0">
                <a:solidFill>
                  <a:srgbClr val="000000"/>
                </a:solidFill>
                <a:effectLst/>
                <a:latin typeface="Courier New" panose="02070309020205020404" pitchFamily="49" charset="0"/>
              </a:rPr>
              <a:t> = </a:t>
            </a:r>
            <a:r>
              <a:rPr lang="en-US" sz="2400" b="0" dirty="0">
                <a:solidFill>
                  <a:srgbClr val="A31515"/>
                </a:solidFill>
                <a:effectLst/>
                <a:latin typeface="Courier New" panose="02070309020205020404" pitchFamily="49" charset="0"/>
              </a:rPr>
              <a:t>"{:.2%}"</a:t>
            </a:r>
            <a:r>
              <a:rPr lang="en-US" sz="2400" b="0" dirty="0">
                <a:solidFill>
                  <a:srgbClr val="000000"/>
                </a:solidFill>
                <a:effectLst/>
                <a:latin typeface="Courier New" panose="02070309020205020404" pitchFamily="49" charset="0"/>
              </a:rPr>
              <a:t>.</a:t>
            </a:r>
            <a:r>
              <a:rPr lang="en-US" sz="2400" b="0" dirty="0">
                <a:solidFill>
                  <a:srgbClr val="795E26"/>
                </a:solidFill>
                <a:effectLst/>
                <a:latin typeface="Courier New" panose="02070309020205020404" pitchFamily="49" charset="0"/>
              </a:rPr>
              <a:t>format</a:t>
            </a:r>
            <a:r>
              <a:rPr lang="en-US" sz="2400" b="0" dirty="0">
                <a:solidFill>
                  <a:srgbClr val="000000"/>
                </a:solidFill>
                <a:effectLst/>
                <a:latin typeface="Courier New" panose="02070309020205020404" pitchFamily="49" charset="0"/>
              </a:rPr>
              <a:t>(number)</a:t>
            </a:r>
          </a:p>
          <a:p>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0" dirty="0" err="1">
                <a:solidFill>
                  <a:srgbClr val="000000"/>
                </a:solidFill>
                <a:effectLst/>
                <a:latin typeface="Courier New" panose="02070309020205020404" pitchFamily="49" charset="0"/>
              </a:rPr>
              <a:t>formatted_percentage</a:t>
            </a:r>
            <a:r>
              <a:rPr lang="en-US" sz="2400" b="0" dirty="0">
                <a:solidFill>
                  <a:srgbClr val="000000"/>
                </a:solidFill>
                <a:effectLst/>
                <a:latin typeface="Courier New" panose="02070309020205020404" pitchFamily="49" charset="0"/>
              </a:rPr>
              <a:t>)</a:t>
            </a:r>
          </a:p>
        </p:txBody>
      </p:sp>
      <p:sp>
        <p:nvSpPr>
          <p:cNvPr id="8" name="TextBox 7">
            <a:extLst>
              <a:ext uri="{FF2B5EF4-FFF2-40B4-BE49-F238E27FC236}">
                <a16:creationId xmlns:a16="http://schemas.microsoft.com/office/drawing/2014/main" id="{E2030A74-6D80-57B3-87F2-6220952F49CA}"/>
              </a:ext>
            </a:extLst>
          </p:cNvPr>
          <p:cNvSpPr txBox="1"/>
          <p:nvPr/>
        </p:nvSpPr>
        <p:spPr>
          <a:xfrm>
            <a:off x="1153884" y="5780457"/>
            <a:ext cx="9585831" cy="830997"/>
          </a:xfrm>
          <a:prstGeom prst="rect">
            <a:avLst/>
          </a:prstGeom>
          <a:solidFill>
            <a:schemeClr val="bg2"/>
          </a:solidFill>
        </p:spPr>
        <p:txBody>
          <a:bodyPr wrap="square">
            <a:spAutoFit/>
          </a:bodyPr>
          <a:lstStyle/>
          <a:p>
            <a:r>
              <a:rPr lang="en-US" sz="2400" b="0" dirty="0" err="1">
                <a:solidFill>
                  <a:srgbClr val="000000"/>
                </a:solidFill>
                <a:effectLst/>
                <a:latin typeface="Courier New" panose="02070309020205020404" pitchFamily="49" charset="0"/>
              </a:rPr>
              <a:t>formatted_percentage</a:t>
            </a:r>
            <a:r>
              <a:rPr lang="en-US" sz="2400" b="0" dirty="0">
                <a:solidFill>
                  <a:srgbClr val="000000"/>
                </a:solidFill>
                <a:effectLst/>
                <a:latin typeface="Courier New" panose="02070309020205020404" pitchFamily="49" charset="0"/>
              </a:rPr>
              <a:t> = </a:t>
            </a:r>
            <a:r>
              <a:rPr lang="en-US" sz="2400" b="0" dirty="0">
                <a:solidFill>
                  <a:srgbClr val="0000FF"/>
                </a:solidFill>
                <a:effectLst/>
                <a:latin typeface="Courier New" panose="02070309020205020404" pitchFamily="49" charset="0"/>
              </a:rPr>
              <a:t>f</a:t>
            </a:r>
            <a:r>
              <a:rPr lang="en-US" sz="2400" b="0" dirty="0">
                <a:solidFill>
                  <a:srgbClr val="A31515"/>
                </a:solidFill>
                <a:effectLst/>
                <a:latin typeface="Courier New" panose="02070309020205020404" pitchFamily="49" charset="0"/>
              </a:rPr>
              <a:t>"</a:t>
            </a:r>
            <a:r>
              <a:rPr lang="en-US" sz="2400" b="0" dirty="0">
                <a:solidFill>
                  <a:srgbClr val="000000"/>
                </a:solidFill>
                <a:effectLst/>
                <a:latin typeface="Courier New" panose="02070309020205020404" pitchFamily="49" charset="0"/>
              </a:rPr>
              <a:t>{number</a:t>
            </a:r>
            <a:r>
              <a:rPr lang="en-US" sz="2400" b="0" dirty="0">
                <a:solidFill>
                  <a:srgbClr val="098156"/>
                </a:solidFill>
                <a:effectLst/>
                <a:latin typeface="Courier New" panose="02070309020205020404" pitchFamily="49" charset="0"/>
              </a:rPr>
              <a:t>:.2%</a:t>
            </a:r>
            <a:r>
              <a:rPr lang="en-US" sz="2400" b="0" dirty="0">
                <a:solidFill>
                  <a:srgbClr val="000000"/>
                </a:solidFill>
                <a:effectLst/>
                <a:latin typeface="Courier New" panose="02070309020205020404" pitchFamily="49" charset="0"/>
              </a:rPr>
              <a:t>}</a:t>
            </a:r>
            <a:r>
              <a:rPr lang="en-US" sz="2400" b="0" dirty="0">
                <a:solidFill>
                  <a:srgbClr val="A31515"/>
                </a:solidFill>
                <a:effectLst/>
                <a:latin typeface="Courier New" panose="02070309020205020404" pitchFamily="49" charset="0"/>
              </a:rPr>
              <a:t>"</a:t>
            </a:r>
            <a:endParaRPr lang="en-US" sz="2400" b="0" dirty="0">
              <a:solidFill>
                <a:srgbClr val="000000"/>
              </a:solidFill>
              <a:effectLst/>
              <a:latin typeface="Courier New" panose="02070309020205020404" pitchFamily="49" charset="0"/>
            </a:endParaRPr>
          </a:p>
          <a:p>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0" dirty="0" err="1">
                <a:solidFill>
                  <a:srgbClr val="000000"/>
                </a:solidFill>
                <a:effectLst/>
                <a:latin typeface="Courier New" panose="02070309020205020404" pitchFamily="49" charset="0"/>
              </a:rPr>
              <a:t>formatted_percentage</a:t>
            </a:r>
            <a:r>
              <a:rPr lang="en-US" sz="240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2814057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gratulations to Amy Ames for winning the Your Best Photo Of 2017 with the image, “Fresh Catch.”">
            <a:extLst>
              <a:ext uri="{FF2B5EF4-FFF2-40B4-BE49-F238E27FC236}">
                <a16:creationId xmlns:a16="http://schemas.microsoft.com/office/drawing/2014/main" id="{D1C63860-D63E-F652-080F-7B78E810747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915" b="2816"/>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38</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5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5900057" y="152400"/>
            <a:ext cx="6096000" cy="369332"/>
          </a:xfrm>
          <a:prstGeom prst="rect">
            <a:avLst/>
          </a:prstGeom>
          <a:noFill/>
        </p:spPr>
        <p:txBody>
          <a:bodyPr wrap="square" rtlCol="0">
            <a:spAutoFit/>
          </a:bodyPr>
          <a:lstStyle/>
          <a:p>
            <a:r>
              <a:rPr lang="en-US" dirty="0">
                <a:hlinkClick r:id="rId3"/>
              </a:rPr>
              <a:t>Open: 1.4 bootcamp_day_1_formatting</a:t>
            </a:r>
            <a:endParaRPr lang="en-US" dirty="0"/>
          </a:p>
        </p:txBody>
      </p:sp>
    </p:spTree>
    <p:extLst>
      <p:ext uri="{BB962C8B-B14F-4D97-AF65-F5344CB8AC3E}">
        <p14:creationId xmlns:p14="http://schemas.microsoft.com/office/powerpoint/2010/main" val="164299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BDF5-FDB8-5833-8734-5FDDE85F271D}"/>
              </a:ext>
            </a:extLst>
          </p:cNvPr>
          <p:cNvSpPr>
            <a:spLocks noGrp="1"/>
          </p:cNvSpPr>
          <p:nvPr>
            <p:ph type="title"/>
          </p:nvPr>
        </p:nvSpPr>
        <p:spPr/>
        <p:txBody>
          <a:bodyPr/>
          <a:lstStyle/>
          <a:p>
            <a:r>
              <a:rPr lang="en-US" dirty="0"/>
              <a:t>Booleans &amp; Comparisons</a:t>
            </a:r>
          </a:p>
        </p:txBody>
      </p:sp>
      <p:sp>
        <p:nvSpPr>
          <p:cNvPr id="3" name="Content Placeholder 2">
            <a:extLst>
              <a:ext uri="{FF2B5EF4-FFF2-40B4-BE49-F238E27FC236}">
                <a16:creationId xmlns:a16="http://schemas.microsoft.com/office/drawing/2014/main" id="{55A17B81-31E4-5C37-32D4-BA5E9A9A8675}"/>
              </a:ext>
            </a:extLst>
          </p:cNvPr>
          <p:cNvSpPr>
            <a:spLocks noGrp="1"/>
          </p:cNvSpPr>
          <p:nvPr>
            <p:ph idx="1"/>
          </p:nvPr>
        </p:nvSpPr>
        <p:spPr/>
        <p:txBody>
          <a:bodyPr>
            <a:normAutofit fontScale="92500" lnSpcReduction="20000"/>
          </a:bodyPr>
          <a:lstStyle/>
          <a:p>
            <a:r>
              <a:rPr lang="en-US" dirty="0"/>
              <a:t>Booleans</a:t>
            </a:r>
          </a:p>
          <a:p>
            <a:pPr lvl="1"/>
            <a:r>
              <a:rPr lang="en-US" dirty="0"/>
              <a:t>Booleans are a data type in Python that represent the concept of truth.</a:t>
            </a:r>
          </a:p>
          <a:p>
            <a:pPr lvl="1"/>
            <a:r>
              <a:rPr lang="en-US" dirty="0"/>
              <a:t>They can have two values: True or False.</a:t>
            </a:r>
          </a:p>
          <a:p>
            <a:pPr lvl="1"/>
            <a:r>
              <a:rPr lang="en-US" dirty="0"/>
              <a:t>Booleans are used in conditionals to make decisions and control the flow of a program.</a:t>
            </a:r>
          </a:p>
          <a:p>
            <a:r>
              <a:rPr lang="en-US" dirty="0"/>
              <a:t>Comparison Operators</a:t>
            </a:r>
          </a:p>
          <a:p>
            <a:pPr lvl="1"/>
            <a:r>
              <a:rPr lang="en-US" dirty="0"/>
              <a:t>Comparison operators are used to compare values and return a </a:t>
            </a:r>
            <a:r>
              <a:rPr lang="en-US" dirty="0" err="1"/>
              <a:t>boolean</a:t>
            </a:r>
            <a:r>
              <a:rPr lang="en-US" dirty="0"/>
              <a:t> result.</a:t>
            </a:r>
          </a:p>
          <a:p>
            <a:pPr lvl="1"/>
            <a:r>
              <a:rPr lang="en-US" dirty="0"/>
              <a:t>Common comparison operators in Python include:</a:t>
            </a:r>
          </a:p>
          <a:p>
            <a:pPr lvl="2"/>
            <a:r>
              <a:rPr lang="en-US" b="1" dirty="0">
                <a:latin typeface="Courier New" panose="02070309020205020404" pitchFamily="49" charset="0"/>
                <a:cs typeface="Courier New" panose="02070309020205020404" pitchFamily="49" charset="0"/>
              </a:rPr>
              <a:t>== (equal to)</a:t>
            </a:r>
          </a:p>
          <a:p>
            <a:pPr lvl="2"/>
            <a:r>
              <a:rPr lang="en-US" b="1" dirty="0">
                <a:latin typeface="Courier New" panose="02070309020205020404" pitchFamily="49" charset="0"/>
                <a:cs typeface="Courier New" panose="02070309020205020404" pitchFamily="49" charset="0"/>
              </a:rPr>
              <a:t>!= (not equal to)</a:t>
            </a:r>
          </a:p>
          <a:p>
            <a:pPr lvl="2"/>
            <a:r>
              <a:rPr lang="en-US" b="1" dirty="0">
                <a:latin typeface="Courier New" panose="02070309020205020404" pitchFamily="49" charset="0"/>
                <a:cs typeface="Courier New" panose="02070309020205020404" pitchFamily="49" charset="0"/>
              </a:rPr>
              <a:t>&gt; (greater than)</a:t>
            </a:r>
          </a:p>
          <a:p>
            <a:pPr lvl="2"/>
            <a:r>
              <a:rPr lang="en-US" b="1" dirty="0">
                <a:latin typeface="Courier New" panose="02070309020205020404" pitchFamily="49" charset="0"/>
                <a:cs typeface="Courier New" panose="02070309020205020404" pitchFamily="49" charset="0"/>
              </a:rPr>
              <a:t>&lt; (less than)</a:t>
            </a:r>
          </a:p>
          <a:p>
            <a:pPr lvl="2"/>
            <a:r>
              <a:rPr lang="en-US" b="1" dirty="0">
                <a:latin typeface="Courier New" panose="02070309020205020404" pitchFamily="49" charset="0"/>
                <a:cs typeface="Courier New" panose="02070309020205020404" pitchFamily="49" charset="0"/>
              </a:rPr>
              <a:t>&gt;= (greater than or equal to)</a:t>
            </a:r>
          </a:p>
          <a:p>
            <a:pPr lvl="2"/>
            <a:r>
              <a:rPr lang="en-US" b="1" dirty="0">
                <a:latin typeface="Courier New" panose="02070309020205020404" pitchFamily="49" charset="0"/>
                <a:cs typeface="Courier New" panose="02070309020205020404" pitchFamily="49" charset="0"/>
              </a:rPr>
              <a:t>&lt;= (less than or equal to)</a:t>
            </a:r>
          </a:p>
        </p:txBody>
      </p:sp>
      <p:sp>
        <p:nvSpPr>
          <p:cNvPr id="4" name="Slide Number Placeholder 3">
            <a:extLst>
              <a:ext uri="{FF2B5EF4-FFF2-40B4-BE49-F238E27FC236}">
                <a16:creationId xmlns:a16="http://schemas.microsoft.com/office/drawing/2014/main" id="{23EF5625-85B4-F8FB-E05F-84D3E6B8AABD}"/>
              </a:ext>
            </a:extLst>
          </p:cNvPr>
          <p:cNvSpPr>
            <a:spLocks noGrp="1"/>
          </p:cNvSpPr>
          <p:nvPr>
            <p:ph type="sldNum" sz="quarter" idx="12"/>
          </p:nvPr>
        </p:nvSpPr>
        <p:spPr/>
        <p:txBody>
          <a:bodyPr/>
          <a:lstStyle/>
          <a:p>
            <a:fld id="{02456A73-CB17-B748-BD2A-A20F5DD59EC7}" type="slidenum">
              <a:rPr lang="en-US" smtClean="0"/>
              <a:pPr/>
              <a:t>39</a:t>
            </a:fld>
            <a:endParaRPr lang="en-US" dirty="0"/>
          </a:p>
        </p:txBody>
      </p:sp>
    </p:spTree>
    <p:extLst>
      <p:ext uri="{BB962C8B-B14F-4D97-AF65-F5344CB8AC3E}">
        <p14:creationId xmlns:p14="http://schemas.microsoft.com/office/powerpoint/2010/main" val="2665187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DB5-7E37-EF5E-8A08-7BBFEF203316}"/>
              </a:ext>
            </a:extLst>
          </p:cNvPr>
          <p:cNvSpPr>
            <a:spLocks noGrp="1"/>
          </p:cNvSpPr>
          <p:nvPr>
            <p:ph type="title"/>
          </p:nvPr>
        </p:nvSpPr>
        <p:spPr/>
        <p:txBody>
          <a:bodyPr/>
          <a:lstStyle/>
          <a:p>
            <a:r>
              <a:rPr lang="en-US" dirty="0"/>
              <a:t>Where does python fit in the MSBA? </a:t>
            </a:r>
          </a:p>
        </p:txBody>
      </p:sp>
      <p:graphicFrame>
        <p:nvGraphicFramePr>
          <p:cNvPr id="5" name="Content Placeholder 4">
            <a:extLst>
              <a:ext uri="{FF2B5EF4-FFF2-40B4-BE49-F238E27FC236}">
                <a16:creationId xmlns:a16="http://schemas.microsoft.com/office/drawing/2014/main" id="{E5FDA5CB-9244-8057-13C9-B85D46CCBDBF}"/>
              </a:ext>
            </a:extLst>
          </p:cNvPr>
          <p:cNvGraphicFramePr>
            <a:graphicFrameLocks noGrp="1"/>
          </p:cNvGraphicFramePr>
          <p:nvPr>
            <p:ph idx="1"/>
          </p:nvPr>
        </p:nvGraphicFramePr>
        <p:xfrm>
          <a:off x="665164" y="1981200"/>
          <a:ext cx="6386566" cy="4392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65B53642-84D5-71ED-EBF8-7013EE01D312}"/>
              </a:ext>
            </a:extLst>
          </p:cNvPr>
          <p:cNvSpPr>
            <a:spLocks noGrp="1"/>
          </p:cNvSpPr>
          <p:nvPr>
            <p:ph type="sldNum" sz="quarter" idx="12"/>
          </p:nvPr>
        </p:nvSpPr>
        <p:spPr/>
        <p:txBody>
          <a:bodyPr/>
          <a:lstStyle/>
          <a:p>
            <a:fld id="{02456A73-CB17-B748-BD2A-A20F5DD59EC7}" type="slidenum">
              <a:rPr lang="en-US" smtClean="0"/>
              <a:pPr/>
              <a:t>4</a:t>
            </a:fld>
            <a:endParaRPr lang="en-US" dirty="0"/>
          </a:p>
        </p:txBody>
      </p:sp>
      <p:sp>
        <p:nvSpPr>
          <p:cNvPr id="6" name="TextBox 5">
            <a:extLst>
              <a:ext uri="{FF2B5EF4-FFF2-40B4-BE49-F238E27FC236}">
                <a16:creationId xmlns:a16="http://schemas.microsoft.com/office/drawing/2014/main" id="{A71597CB-634C-DA60-D032-C2ED9CBE77B9}"/>
              </a:ext>
            </a:extLst>
          </p:cNvPr>
          <p:cNvSpPr txBox="1"/>
          <p:nvPr/>
        </p:nvSpPr>
        <p:spPr>
          <a:xfrm>
            <a:off x="7402285" y="3023391"/>
            <a:ext cx="3337432" cy="2308324"/>
          </a:xfrm>
          <a:prstGeom prst="rect">
            <a:avLst/>
          </a:prstGeom>
          <a:noFill/>
        </p:spPr>
        <p:txBody>
          <a:bodyPr wrap="square">
            <a:spAutoFit/>
          </a:bodyPr>
          <a:lstStyle/>
          <a:p>
            <a:pPr algn="ctr"/>
            <a:r>
              <a:rPr lang="en-US" b="0" i="0" dirty="0">
                <a:solidFill>
                  <a:srgbClr val="111827"/>
                </a:solidFill>
                <a:effectLst/>
                <a:latin typeface="Söhne"/>
              </a:rPr>
              <a:t>"Python has been an important part of Google since the beginning and remains so as the system grows and evolves. Today dozens of Google engineers use Python, and we're looking for more people with skills in this language." - Wes McKinney</a:t>
            </a:r>
            <a:endParaRPr lang="en-US" dirty="0"/>
          </a:p>
        </p:txBody>
      </p:sp>
    </p:spTree>
    <p:extLst>
      <p:ext uri="{BB962C8B-B14F-4D97-AF65-F5344CB8AC3E}">
        <p14:creationId xmlns:p14="http://schemas.microsoft.com/office/powerpoint/2010/main" val="528304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97C0-A142-1961-F0EB-2E3E071605E2}"/>
              </a:ext>
            </a:extLst>
          </p:cNvPr>
          <p:cNvSpPr>
            <a:spLocks noGrp="1"/>
          </p:cNvSpPr>
          <p:nvPr>
            <p:ph type="title"/>
          </p:nvPr>
        </p:nvSpPr>
        <p:spPr/>
        <p:txBody>
          <a:bodyPr/>
          <a:lstStyle/>
          <a:p>
            <a:r>
              <a:rPr lang="en-US" dirty="0"/>
              <a:t>Conditional Statements: if, </a:t>
            </a:r>
            <a:r>
              <a:rPr lang="en-US" dirty="0" err="1"/>
              <a:t>elif</a:t>
            </a:r>
            <a:r>
              <a:rPr lang="en-US" dirty="0"/>
              <a:t>, else</a:t>
            </a:r>
          </a:p>
        </p:txBody>
      </p:sp>
      <p:sp>
        <p:nvSpPr>
          <p:cNvPr id="3" name="Content Placeholder 2">
            <a:extLst>
              <a:ext uri="{FF2B5EF4-FFF2-40B4-BE49-F238E27FC236}">
                <a16:creationId xmlns:a16="http://schemas.microsoft.com/office/drawing/2014/main" id="{C9A0F7E2-BD70-0C18-6236-2B012124EEE4}"/>
              </a:ext>
            </a:extLst>
          </p:cNvPr>
          <p:cNvSpPr>
            <a:spLocks noGrp="1"/>
          </p:cNvSpPr>
          <p:nvPr>
            <p:ph idx="1"/>
          </p:nvPr>
        </p:nvSpPr>
        <p:spPr/>
        <p:txBody>
          <a:bodyPr/>
          <a:lstStyle/>
          <a:p>
            <a:r>
              <a:rPr lang="en-US" dirty="0"/>
              <a:t>Conditional Statements</a:t>
            </a:r>
          </a:p>
          <a:p>
            <a:pPr lvl="1"/>
            <a:r>
              <a:rPr lang="en-US" dirty="0"/>
              <a:t>Conditional statements allow you to execute different blocks of code based on certain conditions.</a:t>
            </a:r>
          </a:p>
          <a:p>
            <a:pPr lvl="1"/>
            <a:r>
              <a:rPr lang="en-US" dirty="0"/>
              <a:t>In Python, conditional statements are written using the if, </a:t>
            </a:r>
            <a:r>
              <a:rPr lang="en-US" dirty="0" err="1"/>
              <a:t>elif</a:t>
            </a:r>
            <a:r>
              <a:rPr lang="en-US" dirty="0"/>
              <a:t> (else if), and else keywords.</a:t>
            </a:r>
          </a:p>
        </p:txBody>
      </p:sp>
      <p:sp>
        <p:nvSpPr>
          <p:cNvPr id="4" name="Slide Number Placeholder 3">
            <a:extLst>
              <a:ext uri="{FF2B5EF4-FFF2-40B4-BE49-F238E27FC236}">
                <a16:creationId xmlns:a16="http://schemas.microsoft.com/office/drawing/2014/main" id="{3EA7FB91-1E77-7C18-0768-36DA284896E9}"/>
              </a:ext>
            </a:extLst>
          </p:cNvPr>
          <p:cNvSpPr>
            <a:spLocks noGrp="1"/>
          </p:cNvSpPr>
          <p:nvPr>
            <p:ph type="sldNum" sz="quarter" idx="12"/>
          </p:nvPr>
        </p:nvSpPr>
        <p:spPr/>
        <p:txBody>
          <a:bodyPr/>
          <a:lstStyle/>
          <a:p>
            <a:fld id="{02456A73-CB17-B748-BD2A-A20F5DD59EC7}" type="slidenum">
              <a:rPr lang="en-US" smtClean="0"/>
              <a:pPr/>
              <a:t>40</a:t>
            </a:fld>
            <a:endParaRPr lang="en-US" dirty="0"/>
          </a:p>
        </p:txBody>
      </p:sp>
      <p:sp>
        <p:nvSpPr>
          <p:cNvPr id="6" name="TextBox 5">
            <a:extLst>
              <a:ext uri="{FF2B5EF4-FFF2-40B4-BE49-F238E27FC236}">
                <a16:creationId xmlns:a16="http://schemas.microsoft.com/office/drawing/2014/main" id="{1D7EBF10-3188-56DC-8C0A-2DC5C85CCAEC}"/>
              </a:ext>
            </a:extLst>
          </p:cNvPr>
          <p:cNvSpPr txBox="1"/>
          <p:nvPr/>
        </p:nvSpPr>
        <p:spPr>
          <a:xfrm>
            <a:off x="974573" y="3245471"/>
            <a:ext cx="9455204" cy="3139321"/>
          </a:xfrm>
          <a:prstGeom prst="rect">
            <a:avLst/>
          </a:prstGeom>
          <a:solidFill>
            <a:schemeClr val="bg2"/>
          </a:solidFill>
        </p:spPr>
        <p:txBody>
          <a:bodyPr wrap="square">
            <a:spAutoFit/>
          </a:bodyPr>
          <a:lstStyle/>
          <a:p>
            <a:r>
              <a:rPr lang="en-US" b="0" dirty="0">
                <a:solidFill>
                  <a:srgbClr val="AF00DB"/>
                </a:solidFill>
                <a:effectLst/>
                <a:latin typeface="Courier New" panose="02070309020205020404" pitchFamily="49" charset="0"/>
              </a:rPr>
              <a:t>if</a:t>
            </a:r>
            <a:r>
              <a:rPr lang="en-US" b="0" dirty="0">
                <a:solidFill>
                  <a:srgbClr val="000000"/>
                </a:solidFill>
                <a:effectLst/>
                <a:latin typeface="Courier New" panose="02070309020205020404" pitchFamily="49" charset="0"/>
              </a:rPr>
              <a:t> condition:</a:t>
            </a:r>
          </a:p>
          <a:p>
            <a:r>
              <a:rPr lang="en-US" b="0" dirty="0">
                <a:solidFill>
                  <a:srgbClr val="008000"/>
                </a:solidFill>
                <a:effectLst/>
                <a:latin typeface="Courier New" panose="02070309020205020404" pitchFamily="49" charset="0"/>
              </a:rPr>
              <a:t># Code block to execute if condition is True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	statement_1</a:t>
            </a:r>
          </a:p>
          <a:p>
            <a:r>
              <a:rPr lang="en-US" b="0" dirty="0">
                <a:solidFill>
                  <a:srgbClr val="000000"/>
                </a:solidFill>
                <a:effectLst/>
                <a:latin typeface="Courier New" panose="02070309020205020404" pitchFamily="49" charset="0"/>
              </a:rPr>
              <a:t>	statement_2</a:t>
            </a:r>
          </a:p>
          <a:p>
            <a:r>
              <a:rPr lang="en-US" b="0" dirty="0">
                <a:solidFill>
                  <a:srgbClr val="000000"/>
                </a:solidFill>
                <a:effectLst/>
                <a:latin typeface="Courier New" panose="02070309020205020404" pitchFamily="49" charset="0"/>
              </a:rPr>
              <a:t>	...</a:t>
            </a:r>
          </a:p>
          <a:p>
            <a:r>
              <a:rPr lang="en-US" b="0" dirty="0">
                <a:solidFill>
                  <a:srgbClr val="AF00DB"/>
                </a:solidFill>
                <a:effectLst/>
                <a:latin typeface="Courier New" panose="02070309020205020404" pitchFamily="49" charset="0"/>
              </a:rPr>
              <a:t>else</a:t>
            </a:r>
            <a:r>
              <a:rPr lang="en-US" b="0" dirty="0">
                <a:solidFill>
                  <a:srgbClr val="000000"/>
                </a:solidFill>
                <a:effectLst/>
                <a:latin typeface="Courier New" panose="02070309020205020404" pitchFamily="49" charset="0"/>
              </a:rPr>
              <a:t>:</a:t>
            </a:r>
          </a:p>
          <a:p>
            <a:r>
              <a:rPr lang="en-US" b="0" dirty="0">
                <a:solidFill>
                  <a:srgbClr val="008000"/>
                </a:solidFill>
                <a:effectLst/>
                <a:latin typeface="Courier New" panose="02070309020205020404" pitchFamily="49" charset="0"/>
              </a:rPr>
              <a:t># Code block to execute if condition is False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statement_a</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statement_b</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	...</a:t>
            </a:r>
            <a:br>
              <a:rPr lang="en-US" b="0" dirty="0">
                <a:solidFill>
                  <a:srgbClr val="000000"/>
                </a:solidFill>
                <a:effectLst/>
                <a:latin typeface="Courier New" panose="02070309020205020404" pitchFamily="49" charset="0"/>
              </a:rPr>
            </a:b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4149916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26FD-2C5E-C2F5-D461-E8C092376407}"/>
              </a:ext>
            </a:extLst>
          </p:cNvPr>
          <p:cNvSpPr>
            <a:spLocks noGrp="1"/>
          </p:cNvSpPr>
          <p:nvPr>
            <p:ph type="title"/>
          </p:nvPr>
        </p:nvSpPr>
        <p:spPr/>
        <p:txBody>
          <a:bodyPr/>
          <a:lstStyle/>
          <a:p>
            <a:r>
              <a:rPr lang="en-US" dirty="0"/>
              <a:t>Logical Operators</a:t>
            </a:r>
            <a:br>
              <a:rPr lang="en-US" dirty="0"/>
            </a:br>
            <a:endParaRPr lang="en-US" dirty="0"/>
          </a:p>
        </p:txBody>
      </p:sp>
      <p:sp>
        <p:nvSpPr>
          <p:cNvPr id="3" name="Content Placeholder 2">
            <a:extLst>
              <a:ext uri="{FF2B5EF4-FFF2-40B4-BE49-F238E27FC236}">
                <a16:creationId xmlns:a16="http://schemas.microsoft.com/office/drawing/2014/main" id="{96E9CFC9-4567-D756-E93C-9F6F0DFE778C}"/>
              </a:ext>
            </a:extLst>
          </p:cNvPr>
          <p:cNvSpPr>
            <a:spLocks noGrp="1"/>
          </p:cNvSpPr>
          <p:nvPr>
            <p:ph idx="1"/>
          </p:nvPr>
        </p:nvSpPr>
        <p:spPr/>
        <p:txBody>
          <a:bodyPr/>
          <a:lstStyle/>
          <a:p>
            <a:r>
              <a:rPr lang="en-US" dirty="0"/>
              <a:t>Logical operators are used to combine and manipulate </a:t>
            </a:r>
            <a:r>
              <a:rPr lang="en-US" dirty="0" err="1"/>
              <a:t>boolean</a:t>
            </a:r>
            <a:r>
              <a:rPr lang="en-US" dirty="0"/>
              <a:t> values.</a:t>
            </a:r>
          </a:p>
          <a:p>
            <a:pPr lvl="1"/>
            <a:r>
              <a:rPr lang="en-US" dirty="0"/>
              <a:t>Common logical operators in Python include:</a:t>
            </a:r>
          </a:p>
          <a:p>
            <a:pPr lvl="2"/>
            <a:r>
              <a:rPr lang="en-US" dirty="0">
                <a:latin typeface="Courier New" panose="02070309020205020404" pitchFamily="49" charset="0"/>
                <a:cs typeface="Courier New" panose="02070309020205020404" pitchFamily="49" charset="0"/>
              </a:rPr>
              <a:t>and: Returns True if both conditions are True.</a:t>
            </a:r>
          </a:p>
          <a:p>
            <a:pPr lvl="2"/>
            <a:r>
              <a:rPr lang="en-US" dirty="0">
                <a:latin typeface="Courier New" panose="02070309020205020404" pitchFamily="49" charset="0"/>
                <a:cs typeface="Courier New" panose="02070309020205020404" pitchFamily="49" charset="0"/>
              </a:rPr>
              <a:t>or: Returns True if at least one condition is True.</a:t>
            </a:r>
          </a:p>
          <a:p>
            <a:pPr lvl="2"/>
            <a:r>
              <a:rPr lang="en-US" dirty="0">
                <a:latin typeface="Courier New" panose="02070309020205020404" pitchFamily="49" charset="0"/>
                <a:cs typeface="Courier New" panose="02070309020205020404" pitchFamily="49" charset="0"/>
              </a:rPr>
              <a:t>not: Negates the </a:t>
            </a:r>
            <a:r>
              <a:rPr lang="en-US" dirty="0" err="1">
                <a:latin typeface="Courier New" panose="02070309020205020404" pitchFamily="49" charset="0"/>
                <a:cs typeface="Courier New" panose="02070309020205020404" pitchFamily="49" charset="0"/>
              </a:rPr>
              <a:t>boolean</a:t>
            </a:r>
            <a:r>
              <a:rPr lang="en-US" dirty="0">
                <a:latin typeface="Courier New" panose="02070309020205020404" pitchFamily="49" charset="0"/>
                <a:cs typeface="Courier New" panose="02070309020205020404" pitchFamily="49" charset="0"/>
              </a:rPr>
              <a:t> value (returns the opposite).</a:t>
            </a:r>
          </a:p>
        </p:txBody>
      </p:sp>
      <p:sp>
        <p:nvSpPr>
          <p:cNvPr id="4" name="Slide Number Placeholder 3">
            <a:extLst>
              <a:ext uri="{FF2B5EF4-FFF2-40B4-BE49-F238E27FC236}">
                <a16:creationId xmlns:a16="http://schemas.microsoft.com/office/drawing/2014/main" id="{157B4EEC-9B29-E282-21AD-CEFA5EFA003F}"/>
              </a:ext>
            </a:extLst>
          </p:cNvPr>
          <p:cNvSpPr>
            <a:spLocks noGrp="1"/>
          </p:cNvSpPr>
          <p:nvPr>
            <p:ph type="sldNum" sz="quarter" idx="12"/>
          </p:nvPr>
        </p:nvSpPr>
        <p:spPr/>
        <p:txBody>
          <a:bodyPr/>
          <a:lstStyle/>
          <a:p>
            <a:fld id="{02456A73-CB17-B748-BD2A-A20F5DD59EC7}" type="slidenum">
              <a:rPr lang="en-US" smtClean="0"/>
              <a:pPr/>
              <a:t>41</a:t>
            </a:fld>
            <a:endParaRPr lang="en-US" dirty="0"/>
          </a:p>
        </p:txBody>
      </p:sp>
      <p:sp>
        <p:nvSpPr>
          <p:cNvPr id="6" name="TextBox 5">
            <a:extLst>
              <a:ext uri="{FF2B5EF4-FFF2-40B4-BE49-F238E27FC236}">
                <a16:creationId xmlns:a16="http://schemas.microsoft.com/office/drawing/2014/main" id="{08125D08-87AD-0DCC-7CA8-99DE196E6BD4}"/>
              </a:ext>
            </a:extLst>
          </p:cNvPr>
          <p:cNvSpPr txBox="1"/>
          <p:nvPr/>
        </p:nvSpPr>
        <p:spPr>
          <a:xfrm>
            <a:off x="1026159" y="3788583"/>
            <a:ext cx="9530677" cy="2585323"/>
          </a:xfrm>
          <a:prstGeom prst="rect">
            <a:avLst/>
          </a:prstGeom>
          <a:solidFill>
            <a:schemeClr val="bg2"/>
          </a:solidFill>
        </p:spPr>
        <p:txBody>
          <a:bodyPr wrap="square">
            <a:spAutoFit/>
          </a:bodyPr>
          <a:lstStyle/>
          <a:p>
            <a:r>
              <a:rPr lang="en-US" b="0" dirty="0">
                <a:solidFill>
                  <a:srgbClr val="000000"/>
                </a:solidFill>
                <a:effectLst/>
                <a:latin typeface="Courier New" panose="02070309020205020404" pitchFamily="49" charset="0"/>
              </a:rPr>
              <a:t>temperature = </a:t>
            </a:r>
            <a:r>
              <a:rPr lang="en-US" b="0" dirty="0">
                <a:solidFill>
                  <a:srgbClr val="098156"/>
                </a:solidFill>
                <a:effectLst/>
                <a:latin typeface="Courier New" panose="02070309020205020404" pitchFamily="49" charset="0"/>
              </a:rPr>
              <a:t>25</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humidity = </a:t>
            </a:r>
            <a:r>
              <a:rPr lang="en-US" b="0" dirty="0">
                <a:solidFill>
                  <a:srgbClr val="098156"/>
                </a:solidFill>
                <a:effectLst/>
                <a:latin typeface="Courier New" panose="02070309020205020404" pitchFamily="49" charset="0"/>
              </a:rPr>
              <a:t>70</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a:solidFill>
                  <a:srgbClr val="AF00DB"/>
                </a:solidFill>
                <a:effectLst/>
                <a:latin typeface="Courier New" panose="02070309020205020404" pitchFamily="49" charset="0"/>
              </a:rPr>
              <a:t>if</a:t>
            </a:r>
            <a:r>
              <a:rPr lang="en-US" b="0" dirty="0">
                <a:solidFill>
                  <a:srgbClr val="000000"/>
                </a:solidFill>
                <a:effectLst/>
                <a:latin typeface="Courier New" panose="02070309020205020404" pitchFamily="49" charset="0"/>
              </a:rPr>
              <a:t> temperature &gt; </a:t>
            </a:r>
            <a:r>
              <a:rPr lang="en-US" b="0" dirty="0">
                <a:solidFill>
                  <a:srgbClr val="098156"/>
                </a:solidFill>
                <a:effectLst/>
                <a:latin typeface="Courier New" panose="02070309020205020404" pitchFamily="49" charset="0"/>
              </a:rPr>
              <a:t>30</a:t>
            </a:r>
            <a:r>
              <a:rPr lang="en-US" b="0" dirty="0">
                <a:solidFill>
                  <a:srgbClr val="000000"/>
                </a:solidFill>
                <a:effectLst/>
                <a:latin typeface="Courier New" panose="02070309020205020404" pitchFamily="49" charset="0"/>
              </a:rPr>
              <a:t> </a:t>
            </a:r>
            <a:r>
              <a:rPr lang="en-US" b="1" dirty="0">
                <a:solidFill>
                  <a:srgbClr val="0000FF"/>
                </a:solidFill>
                <a:effectLst/>
                <a:latin typeface="Courier New" panose="02070309020205020404" pitchFamily="49" charset="0"/>
              </a:rPr>
              <a:t>and</a:t>
            </a:r>
            <a:r>
              <a:rPr lang="en-US" b="0" dirty="0">
                <a:solidFill>
                  <a:srgbClr val="000000"/>
                </a:solidFill>
                <a:effectLst/>
                <a:latin typeface="Courier New" panose="02070309020205020404" pitchFamily="49" charset="0"/>
              </a:rPr>
              <a:t> humidity &gt; </a:t>
            </a:r>
            <a:r>
              <a:rPr lang="en-US" b="0" dirty="0">
                <a:solidFill>
                  <a:srgbClr val="098156"/>
                </a:solidFill>
                <a:effectLst/>
                <a:latin typeface="Courier New" panose="02070309020205020404" pitchFamily="49" charset="0"/>
              </a:rPr>
              <a:t>60</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	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"It's a hot and humid day."</a:t>
            </a:r>
            <a:r>
              <a:rPr lang="en-US" b="0" dirty="0">
                <a:solidFill>
                  <a:srgbClr val="000000"/>
                </a:solidFill>
                <a:effectLst/>
                <a:latin typeface="Courier New" panose="02070309020205020404" pitchFamily="49" charset="0"/>
              </a:rPr>
              <a:t>)</a:t>
            </a:r>
          </a:p>
          <a:p>
            <a:r>
              <a:rPr lang="en-US" b="0" dirty="0" err="1">
                <a:solidFill>
                  <a:srgbClr val="AF00DB"/>
                </a:solidFill>
                <a:effectLst/>
                <a:latin typeface="Courier New" panose="02070309020205020404" pitchFamily="49" charset="0"/>
              </a:rPr>
              <a:t>elif</a:t>
            </a:r>
            <a:r>
              <a:rPr lang="en-US" b="0" dirty="0">
                <a:solidFill>
                  <a:srgbClr val="000000"/>
                </a:solidFill>
                <a:effectLst/>
                <a:latin typeface="Courier New" panose="02070309020205020404" pitchFamily="49" charset="0"/>
              </a:rPr>
              <a:t> temperature &gt; </a:t>
            </a:r>
            <a:r>
              <a:rPr lang="en-US" b="0" dirty="0">
                <a:solidFill>
                  <a:srgbClr val="098156"/>
                </a:solidFill>
                <a:effectLst/>
                <a:latin typeface="Courier New" panose="02070309020205020404" pitchFamily="49" charset="0"/>
              </a:rPr>
              <a:t>30</a:t>
            </a:r>
            <a:r>
              <a:rPr lang="en-US" b="0" dirty="0">
                <a:solidFill>
                  <a:srgbClr val="000000"/>
                </a:solidFill>
                <a:effectLst/>
                <a:latin typeface="Courier New" panose="02070309020205020404" pitchFamily="49" charset="0"/>
              </a:rPr>
              <a:t> </a:t>
            </a:r>
            <a:r>
              <a:rPr lang="en-US" b="1" dirty="0">
                <a:solidFill>
                  <a:srgbClr val="0000FF"/>
                </a:solidFill>
                <a:effectLst/>
                <a:latin typeface="Courier New" panose="02070309020205020404" pitchFamily="49" charset="0"/>
              </a:rPr>
              <a:t>or</a:t>
            </a:r>
            <a:r>
              <a:rPr lang="en-US" b="0" dirty="0">
                <a:solidFill>
                  <a:srgbClr val="000000"/>
                </a:solidFill>
                <a:effectLst/>
                <a:latin typeface="Courier New" panose="02070309020205020404" pitchFamily="49" charset="0"/>
              </a:rPr>
              <a:t> humidity &gt; </a:t>
            </a:r>
            <a:r>
              <a:rPr lang="en-US" b="0" dirty="0">
                <a:solidFill>
                  <a:srgbClr val="098156"/>
                </a:solidFill>
                <a:effectLst/>
                <a:latin typeface="Courier New" panose="02070309020205020404" pitchFamily="49" charset="0"/>
              </a:rPr>
              <a:t>60</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	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"It's either hot or humid."</a:t>
            </a:r>
            <a:r>
              <a:rPr lang="en-US" b="0" dirty="0">
                <a:solidFill>
                  <a:srgbClr val="000000"/>
                </a:solidFill>
                <a:effectLst/>
                <a:latin typeface="Courier New" panose="02070309020205020404" pitchFamily="49" charset="0"/>
              </a:rPr>
              <a:t>)</a:t>
            </a:r>
          </a:p>
          <a:p>
            <a:r>
              <a:rPr lang="en-US" b="0" dirty="0">
                <a:solidFill>
                  <a:srgbClr val="AF00DB"/>
                </a:solidFill>
                <a:effectLst/>
                <a:latin typeface="Courier New" panose="02070309020205020404" pitchFamily="49" charset="0"/>
              </a:rPr>
              <a:t>else</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	print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"It's neither hot nor humid."</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835788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ABCB-3496-4353-037F-AB5F4D8F018D}"/>
              </a:ext>
            </a:extLst>
          </p:cNvPr>
          <p:cNvSpPr>
            <a:spLocks noGrp="1"/>
          </p:cNvSpPr>
          <p:nvPr>
            <p:ph type="title"/>
          </p:nvPr>
        </p:nvSpPr>
        <p:spPr/>
        <p:txBody>
          <a:bodyPr/>
          <a:lstStyle/>
          <a:p>
            <a:r>
              <a:rPr lang="en-US" dirty="0"/>
              <a:t>Conditionals cont.</a:t>
            </a:r>
          </a:p>
        </p:txBody>
      </p:sp>
      <p:sp>
        <p:nvSpPr>
          <p:cNvPr id="3" name="Content Placeholder 2">
            <a:extLst>
              <a:ext uri="{FF2B5EF4-FFF2-40B4-BE49-F238E27FC236}">
                <a16:creationId xmlns:a16="http://schemas.microsoft.com/office/drawing/2014/main" id="{4C191B94-4EBF-DDD9-5F1E-64E7BD8ECFDA}"/>
              </a:ext>
            </a:extLst>
          </p:cNvPr>
          <p:cNvSpPr>
            <a:spLocks noGrp="1"/>
          </p:cNvSpPr>
          <p:nvPr>
            <p:ph idx="1"/>
          </p:nvPr>
        </p:nvSpPr>
        <p:spPr>
          <a:xfrm>
            <a:off x="664633" y="1981201"/>
            <a:ext cx="4930624" cy="4144963"/>
          </a:xfrm>
        </p:spPr>
        <p:txBody>
          <a:bodyPr/>
          <a:lstStyle/>
          <a:p>
            <a:r>
              <a:rPr lang="en-US" dirty="0"/>
              <a:t>Conditional statements allow for different code execution based on conditions.</a:t>
            </a:r>
          </a:p>
          <a:p>
            <a:pPr lvl="1"/>
            <a:r>
              <a:rPr lang="en-US" dirty="0"/>
              <a:t>if statements execute code when a condition is True.</a:t>
            </a:r>
          </a:p>
          <a:p>
            <a:pPr lvl="1"/>
            <a:r>
              <a:rPr lang="en-US" dirty="0"/>
              <a:t>if-else statements provide an alternative code block when the condition is False.</a:t>
            </a:r>
          </a:p>
          <a:p>
            <a:pPr lvl="1"/>
            <a:r>
              <a:rPr lang="en-US" dirty="0"/>
              <a:t>if-</a:t>
            </a:r>
            <a:r>
              <a:rPr lang="en-US" dirty="0" err="1"/>
              <a:t>elif</a:t>
            </a:r>
            <a:r>
              <a:rPr lang="en-US" dirty="0"/>
              <a:t>-else statements check multiple conditions and execute the code block based on the first condition that evaluates to True.</a:t>
            </a:r>
          </a:p>
        </p:txBody>
      </p:sp>
      <p:sp>
        <p:nvSpPr>
          <p:cNvPr id="4" name="Slide Number Placeholder 3">
            <a:extLst>
              <a:ext uri="{FF2B5EF4-FFF2-40B4-BE49-F238E27FC236}">
                <a16:creationId xmlns:a16="http://schemas.microsoft.com/office/drawing/2014/main" id="{BE13DBCB-9B29-076B-8E2E-28FEC653A4E3}"/>
              </a:ext>
            </a:extLst>
          </p:cNvPr>
          <p:cNvSpPr>
            <a:spLocks noGrp="1"/>
          </p:cNvSpPr>
          <p:nvPr>
            <p:ph type="sldNum" sz="quarter" idx="12"/>
          </p:nvPr>
        </p:nvSpPr>
        <p:spPr/>
        <p:txBody>
          <a:bodyPr/>
          <a:lstStyle/>
          <a:p>
            <a:fld id="{02456A73-CB17-B748-BD2A-A20F5DD59EC7}" type="slidenum">
              <a:rPr lang="en-US" smtClean="0"/>
              <a:pPr/>
              <a:t>42</a:t>
            </a:fld>
            <a:endParaRPr lang="en-US" dirty="0"/>
          </a:p>
        </p:txBody>
      </p:sp>
      <p:sp>
        <p:nvSpPr>
          <p:cNvPr id="6" name="TextBox 5">
            <a:extLst>
              <a:ext uri="{FF2B5EF4-FFF2-40B4-BE49-F238E27FC236}">
                <a16:creationId xmlns:a16="http://schemas.microsoft.com/office/drawing/2014/main" id="{8CE1AF0F-6CEE-A3D6-FE58-79499BBF5868}"/>
              </a:ext>
            </a:extLst>
          </p:cNvPr>
          <p:cNvSpPr txBox="1"/>
          <p:nvPr/>
        </p:nvSpPr>
        <p:spPr>
          <a:xfrm>
            <a:off x="5854575" y="1589314"/>
            <a:ext cx="5037542" cy="4524315"/>
          </a:xfrm>
          <a:prstGeom prst="rect">
            <a:avLst/>
          </a:prstGeom>
          <a:solidFill>
            <a:schemeClr val="bg2"/>
          </a:solidFill>
        </p:spPr>
        <p:txBody>
          <a:bodyPr wrap="square">
            <a:spAutoFit/>
          </a:bodyPr>
          <a:lstStyle/>
          <a:p>
            <a:r>
              <a:rPr lang="en-US" sz="2400" b="0" dirty="0">
                <a:solidFill>
                  <a:srgbClr val="000000"/>
                </a:solidFill>
                <a:effectLst/>
                <a:latin typeface="Courier New" panose="02070309020205020404" pitchFamily="49" charset="0"/>
              </a:rPr>
              <a:t>score = </a:t>
            </a:r>
            <a:r>
              <a:rPr lang="en-US" sz="2400" b="0" dirty="0">
                <a:solidFill>
                  <a:srgbClr val="098156"/>
                </a:solidFill>
                <a:effectLst/>
                <a:latin typeface="Courier New" panose="02070309020205020404" pitchFamily="49" charset="0"/>
              </a:rPr>
              <a:t>85</a:t>
            </a:r>
            <a:endParaRPr lang="en-US" sz="2400" b="0" dirty="0">
              <a:solidFill>
                <a:srgbClr val="000000"/>
              </a:solidFill>
              <a:effectLst/>
              <a:latin typeface="Courier New" panose="02070309020205020404" pitchFamily="49" charset="0"/>
            </a:endParaRPr>
          </a:p>
          <a:p>
            <a:br>
              <a:rPr lang="en-US" sz="2400" b="0" dirty="0">
                <a:solidFill>
                  <a:srgbClr val="000000"/>
                </a:solidFill>
                <a:effectLst/>
                <a:latin typeface="Courier New" panose="02070309020205020404" pitchFamily="49" charset="0"/>
              </a:rPr>
            </a:br>
            <a:r>
              <a:rPr lang="en-US" sz="2400" b="0" dirty="0">
                <a:solidFill>
                  <a:srgbClr val="AF00DB"/>
                </a:solidFill>
                <a:effectLst/>
                <a:latin typeface="Courier New" panose="02070309020205020404" pitchFamily="49" charset="0"/>
              </a:rPr>
              <a:t>if</a:t>
            </a:r>
            <a:r>
              <a:rPr lang="en-US" sz="2400" b="0" dirty="0">
                <a:solidFill>
                  <a:srgbClr val="000000"/>
                </a:solidFill>
                <a:effectLst/>
                <a:latin typeface="Courier New" panose="02070309020205020404" pitchFamily="49" charset="0"/>
              </a:rPr>
              <a:t> score &gt;= </a:t>
            </a:r>
            <a:r>
              <a:rPr lang="en-US" sz="2400" b="0" dirty="0">
                <a:solidFill>
                  <a:srgbClr val="098156"/>
                </a:solidFill>
                <a:effectLst/>
                <a:latin typeface="Courier New" panose="02070309020205020404" pitchFamily="49" charset="0"/>
              </a:rPr>
              <a:t>90</a:t>
            </a:r>
            <a:r>
              <a:rPr lang="en-US" sz="2400" b="0" dirty="0">
                <a:solidFill>
                  <a:srgbClr val="000000"/>
                </a:solidFill>
                <a:effectLst/>
                <a:latin typeface="Courier New" panose="02070309020205020404" pitchFamily="49" charset="0"/>
              </a:rPr>
              <a:t>:</a:t>
            </a:r>
          </a:p>
          <a:p>
            <a:r>
              <a:rPr lang="en-US" sz="2400" b="0" dirty="0">
                <a:solidFill>
                  <a:srgbClr val="000000"/>
                </a:solidFill>
                <a:effectLst/>
                <a:latin typeface="Courier New" panose="02070309020205020404" pitchFamily="49" charset="0"/>
              </a:rPr>
              <a:t>	grade = </a:t>
            </a:r>
            <a:r>
              <a:rPr lang="en-US" sz="2400" b="0" dirty="0">
                <a:solidFill>
                  <a:srgbClr val="A31515"/>
                </a:solidFill>
                <a:effectLst/>
                <a:latin typeface="Courier New" panose="02070309020205020404" pitchFamily="49" charset="0"/>
              </a:rPr>
              <a:t>"A"</a:t>
            </a:r>
            <a:endParaRPr lang="en-US" sz="2400" b="0" dirty="0">
              <a:solidFill>
                <a:srgbClr val="000000"/>
              </a:solidFill>
              <a:effectLst/>
              <a:latin typeface="Courier New" panose="02070309020205020404" pitchFamily="49" charset="0"/>
            </a:endParaRPr>
          </a:p>
          <a:p>
            <a:r>
              <a:rPr lang="en-US" sz="2400" b="0" dirty="0" err="1">
                <a:solidFill>
                  <a:srgbClr val="AF00DB"/>
                </a:solidFill>
                <a:effectLst/>
                <a:latin typeface="Courier New" panose="02070309020205020404" pitchFamily="49" charset="0"/>
              </a:rPr>
              <a:t>elif</a:t>
            </a:r>
            <a:r>
              <a:rPr lang="en-US" sz="2400" b="0" dirty="0">
                <a:solidFill>
                  <a:srgbClr val="000000"/>
                </a:solidFill>
                <a:effectLst/>
                <a:latin typeface="Courier New" panose="02070309020205020404" pitchFamily="49" charset="0"/>
              </a:rPr>
              <a:t> score &gt;= </a:t>
            </a:r>
            <a:r>
              <a:rPr lang="en-US" sz="2400" b="0" dirty="0">
                <a:solidFill>
                  <a:srgbClr val="098156"/>
                </a:solidFill>
                <a:effectLst/>
                <a:latin typeface="Courier New" panose="02070309020205020404" pitchFamily="49" charset="0"/>
              </a:rPr>
              <a:t>80</a:t>
            </a:r>
            <a:r>
              <a:rPr lang="en-US" sz="2400" b="0" dirty="0">
                <a:solidFill>
                  <a:srgbClr val="000000"/>
                </a:solidFill>
                <a:effectLst/>
                <a:latin typeface="Courier New" panose="02070309020205020404" pitchFamily="49" charset="0"/>
              </a:rPr>
              <a:t>:</a:t>
            </a:r>
          </a:p>
          <a:p>
            <a:r>
              <a:rPr lang="en-US" sz="2400" b="0" dirty="0">
                <a:solidFill>
                  <a:srgbClr val="000000"/>
                </a:solidFill>
                <a:effectLst/>
                <a:latin typeface="Courier New" panose="02070309020205020404" pitchFamily="49" charset="0"/>
              </a:rPr>
              <a:t>	grade = </a:t>
            </a:r>
            <a:r>
              <a:rPr lang="en-US" sz="2400" b="0" dirty="0">
                <a:solidFill>
                  <a:srgbClr val="A31515"/>
                </a:solidFill>
                <a:effectLst/>
                <a:latin typeface="Courier New" panose="02070309020205020404" pitchFamily="49" charset="0"/>
              </a:rPr>
              <a:t>"B"</a:t>
            </a:r>
            <a:endParaRPr lang="en-US" sz="2400" b="0" dirty="0">
              <a:solidFill>
                <a:srgbClr val="000000"/>
              </a:solidFill>
              <a:effectLst/>
              <a:latin typeface="Courier New" panose="02070309020205020404" pitchFamily="49" charset="0"/>
            </a:endParaRPr>
          </a:p>
          <a:p>
            <a:r>
              <a:rPr lang="en-US" sz="2400" b="0" dirty="0" err="1">
                <a:solidFill>
                  <a:srgbClr val="AF00DB"/>
                </a:solidFill>
                <a:effectLst/>
                <a:latin typeface="Courier New" panose="02070309020205020404" pitchFamily="49" charset="0"/>
              </a:rPr>
              <a:t>elif</a:t>
            </a:r>
            <a:r>
              <a:rPr lang="en-US" sz="2400" b="0" dirty="0">
                <a:solidFill>
                  <a:srgbClr val="000000"/>
                </a:solidFill>
                <a:effectLst/>
                <a:latin typeface="Courier New" panose="02070309020205020404" pitchFamily="49" charset="0"/>
              </a:rPr>
              <a:t> score &gt;= </a:t>
            </a:r>
            <a:r>
              <a:rPr lang="en-US" sz="2400" b="0" dirty="0">
                <a:solidFill>
                  <a:srgbClr val="098156"/>
                </a:solidFill>
                <a:effectLst/>
                <a:latin typeface="Courier New" panose="02070309020205020404" pitchFamily="49" charset="0"/>
              </a:rPr>
              <a:t>70</a:t>
            </a:r>
            <a:r>
              <a:rPr lang="en-US" sz="2400" b="0" dirty="0">
                <a:solidFill>
                  <a:srgbClr val="000000"/>
                </a:solidFill>
                <a:effectLst/>
                <a:latin typeface="Courier New" panose="02070309020205020404" pitchFamily="49" charset="0"/>
              </a:rPr>
              <a:t>:</a:t>
            </a:r>
          </a:p>
          <a:p>
            <a:r>
              <a:rPr lang="en-US" sz="2400" b="0" dirty="0">
                <a:solidFill>
                  <a:srgbClr val="000000"/>
                </a:solidFill>
                <a:effectLst/>
                <a:latin typeface="Courier New" panose="02070309020205020404" pitchFamily="49" charset="0"/>
              </a:rPr>
              <a:t>	grade = </a:t>
            </a:r>
            <a:r>
              <a:rPr lang="en-US" sz="2400" b="0" dirty="0">
                <a:solidFill>
                  <a:srgbClr val="A31515"/>
                </a:solidFill>
                <a:effectLst/>
                <a:latin typeface="Courier New" panose="02070309020205020404" pitchFamily="49" charset="0"/>
              </a:rPr>
              <a:t>"C"</a:t>
            </a:r>
            <a:endParaRPr lang="en-US" sz="2400" b="0" dirty="0">
              <a:solidFill>
                <a:srgbClr val="000000"/>
              </a:solidFill>
              <a:effectLst/>
              <a:latin typeface="Courier New" panose="02070309020205020404" pitchFamily="49" charset="0"/>
            </a:endParaRPr>
          </a:p>
          <a:p>
            <a:r>
              <a:rPr lang="en-US" sz="2400" b="0" dirty="0">
                <a:solidFill>
                  <a:srgbClr val="AF00DB"/>
                </a:solidFill>
                <a:effectLst/>
                <a:latin typeface="Courier New" panose="02070309020205020404" pitchFamily="49" charset="0"/>
              </a:rPr>
              <a:t>else</a:t>
            </a:r>
            <a:r>
              <a:rPr lang="en-US" sz="2400" b="0" dirty="0">
                <a:solidFill>
                  <a:srgbClr val="000000"/>
                </a:solidFill>
                <a:effectLst/>
                <a:latin typeface="Courier New" panose="02070309020205020404" pitchFamily="49" charset="0"/>
              </a:rPr>
              <a:t>:</a:t>
            </a:r>
          </a:p>
          <a:p>
            <a:r>
              <a:rPr lang="en-US" sz="2400" b="0" dirty="0">
                <a:solidFill>
                  <a:srgbClr val="000000"/>
                </a:solidFill>
                <a:effectLst/>
                <a:latin typeface="Courier New" panose="02070309020205020404" pitchFamily="49" charset="0"/>
              </a:rPr>
              <a:t>	grade = </a:t>
            </a:r>
            <a:r>
              <a:rPr lang="en-US" sz="2400" b="0" dirty="0">
                <a:solidFill>
                  <a:srgbClr val="A31515"/>
                </a:solidFill>
                <a:effectLst/>
                <a:latin typeface="Courier New" panose="02070309020205020404" pitchFamily="49" charset="0"/>
              </a:rPr>
              <a:t>"D"</a:t>
            </a:r>
            <a:endParaRPr lang="en-US" sz="2400" b="0" dirty="0">
              <a:solidFill>
                <a:srgbClr val="000000"/>
              </a:solidFill>
              <a:effectLst/>
              <a:latin typeface="Courier New" panose="02070309020205020404" pitchFamily="49" charset="0"/>
            </a:endParaRPr>
          </a:p>
          <a:p>
            <a:br>
              <a:rPr lang="en-US" sz="2400" b="0" dirty="0">
                <a:solidFill>
                  <a:srgbClr val="000000"/>
                </a:solidFill>
                <a:effectLst/>
                <a:latin typeface="Courier New" panose="02070309020205020404" pitchFamily="49" charset="0"/>
              </a:rPr>
            </a:br>
            <a:r>
              <a:rPr lang="en-US" sz="2400" b="0" dirty="0">
                <a:solidFill>
                  <a:srgbClr val="795E26"/>
                </a:solidFill>
                <a:effectLst/>
                <a:latin typeface="Courier New" panose="02070309020205020404" pitchFamily="49" charset="0"/>
              </a:rPr>
              <a:t>print</a:t>
            </a:r>
            <a:r>
              <a:rPr lang="en-US" sz="2400" b="0" dirty="0">
                <a:solidFill>
                  <a:srgbClr val="000000"/>
                </a:solidFill>
                <a:effectLst/>
                <a:latin typeface="Courier New" panose="02070309020205020404" pitchFamily="49" charset="0"/>
              </a:rPr>
              <a:t>(</a:t>
            </a:r>
            <a:r>
              <a:rPr lang="en-US" sz="2400" b="0" dirty="0">
                <a:solidFill>
                  <a:srgbClr val="A31515"/>
                </a:solidFill>
                <a:effectLst/>
                <a:latin typeface="Courier New" panose="02070309020205020404" pitchFamily="49" charset="0"/>
              </a:rPr>
              <a:t>"Grade:"</a:t>
            </a:r>
            <a:r>
              <a:rPr lang="en-US" sz="2400" b="0" dirty="0">
                <a:solidFill>
                  <a:srgbClr val="000000"/>
                </a:solidFill>
                <a:effectLst/>
                <a:latin typeface="Courier New" panose="02070309020205020404" pitchFamily="49" charset="0"/>
              </a:rPr>
              <a:t>, grade)</a:t>
            </a:r>
          </a:p>
        </p:txBody>
      </p:sp>
      <p:sp>
        <p:nvSpPr>
          <p:cNvPr id="7" name="TextBox 6">
            <a:extLst>
              <a:ext uri="{FF2B5EF4-FFF2-40B4-BE49-F238E27FC236}">
                <a16:creationId xmlns:a16="http://schemas.microsoft.com/office/drawing/2014/main" id="{9ADBC6FA-E32B-768A-EB4C-036264A66EFA}"/>
              </a:ext>
            </a:extLst>
          </p:cNvPr>
          <p:cNvSpPr txBox="1"/>
          <p:nvPr/>
        </p:nvSpPr>
        <p:spPr>
          <a:xfrm>
            <a:off x="1831343" y="5323505"/>
            <a:ext cx="2597203" cy="369332"/>
          </a:xfrm>
          <a:prstGeom prst="rect">
            <a:avLst/>
          </a:prstGeom>
          <a:noFill/>
        </p:spPr>
        <p:txBody>
          <a:bodyPr wrap="square" rtlCol="0">
            <a:spAutoFit/>
          </a:bodyPr>
          <a:lstStyle/>
          <a:p>
            <a:pPr algn="r"/>
            <a:r>
              <a:rPr lang="en-US" dirty="0"/>
              <a:t>TABs</a:t>
            </a:r>
          </a:p>
        </p:txBody>
      </p:sp>
      <p:cxnSp>
        <p:nvCxnSpPr>
          <p:cNvPr id="9" name="Straight Arrow Connector 8">
            <a:extLst>
              <a:ext uri="{FF2B5EF4-FFF2-40B4-BE49-F238E27FC236}">
                <a16:creationId xmlns:a16="http://schemas.microsoft.com/office/drawing/2014/main" id="{F774086D-D924-3706-80D4-084B9439C036}"/>
              </a:ext>
            </a:extLst>
          </p:cNvPr>
          <p:cNvCxnSpPr/>
          <p:nvPr/>
        </p:nvCxnSpPr>
        <p:spPr>
          <a:xfrm flipV="1">
            <a:off x="4426315" y="2917371"/>
            <a:ext cx="1669685" cy="2590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1A9FB8A-0E08-C828-E383-21640F9E8450}"/>
              </a:ext>
            </a:extLst>
          </p:cNvPr>
          <p:cNvCxnSpPr>
            <a:cxnSpLocks/>
          </p:cNvCxnSpPr>
          <p:nvPr/>
        </p:nvCxnSpPr>
        <p:spPr>
          <a:xfrm flipV="1">
            <a:off x="4426315" y="4441371"/>
            <a:ext cx="1593484" cy="1066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4BA9B92-68A1-A1D8-49BF-1757F416B4D7}"/>
              </a:ext>
            </a:extLst>
          </p:cNvPr>
          <p:cNvCxnSpPr>
            <a:cxnSpLocks/>
          </p:cNvCxnSpPr>
          <p:nvPr/>
        </p:nvCxnSpPr>
        <p:spPr>
          <a:xfrm flipV="1">
            <a:off x="4426315" y="3757387"/>
            <a:ext cx="1593484" cy="17507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875813B-494E-C9FE-6AA2-F5F75DB7D948}"/>
              </a:ext>
            </a:extLst>
          </p:cNvPr>
          <p:cNvCxnSpPr>
            <a:cxnSpLocks/>
          </p:cNvCxnSpPr>
          <p:nvPr/>
        </p:nvCxnSpPr>
        <p:spPr>
          <a:xfrm flipV="1">
            <a:off x="4426315" y="5133493"/>
            <a:ext cx="1745888" cy="374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0341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6825746-9D3F-452E-E030-DD09204494FB}"/>
              </a:ext>
            </a:extLst>
          </p:cNvPr>
          <p:cNvSpPr>
            <a:spLocks noGrp="1"/>
          </p:cNvSpPr>
          <p:nvPr>
            <p:ph type="title"/>
          </p:nvPr>
        </p:nvSpPr>
        <p:spPr>
          <a:xfrm>
            <a:off x="664633" y="484094"/>
            <a:ext cx="10075084" cy="1116106"/>
          </a:xfrm>
        </p:spPr>
        <p:txBody>
          <a:bodyPr/>
          <a:lstStyle/>
          <a:p>
            <a:r>
              <a:rPr lang="en-US" dirty="0"/>
              <a:t>Tabs over Spaces</a:t>
            </a:r>
          </a:p>
        </p:txBody>
      </p:sp>
      <p:sp>
        <p:nvSpPr>
          <p:cNvPr id="3" name="Content Placeholder 2">
            <a:extLst>
              <a:ext uri="{FF2B5EF4-FFF2-40B4-BE49-F238E27FC236}">
                <a16:creationId xmlns:a16="http://schemas.microsoft.com/office/drawing/2014/main" id="{4A065768-F65D-4A47-5D58-168C9937CBCF}"/>
              </a:ext>
            </a:extLst>
          </p:cNvPr>
          <p:cNvSpPr>
            <a:spLocks noGrp="1"/>
          </p:cNvSpPr>
          <p:nvPr>
            <p:ph sz="half" idx="1"/>
          </p:nvPr>
        </p:nvSpPr>
        <p:spPr>
          <a:xfrm>
            <a:off x="664691" y="1985963"/>
            <a:ext cx="4876800" cy="4140200"/>
          </a:xfrm>
        </p:spPr>
        <p:txBody>
          <a:bodyPr>
            <a:normAutofit/>
          </a:bodyPr>
          <a:lstStyle/>
          <a:p>
            <a:pPr>
              <a:lnSpc>
                <a:spcPct val="90000"/>
              </a:lnSpc>
            </a:pPr>
            <a:r>
              <a:rPr lang="en-US" sz="1100" dirty="0"/>
              <a:t>In Python, tabs (or spaces) are used for indentation and play a crucial role in defining the structure and scope of code blocks. Here are the reasons why tabs (or spaces) are important in Python:</a:t>
            </a:r>
          </a:p>
          <a:p>
            <a:pPr lvl="1">
              <a:lnSpc>
                <a:spcPct val="90000"/>
              </a:lnSpc>
            </a:pPr>
            <a:r>
              <a:rPr lang="en-US" sz="1100" dirty="0"/>
              <a:t>Code Readability: Indentation using tabs or spaces enhances code readability. It makes the code structure clear and helps to visually understand the logical flow of the program.</a:t>
            </a:r>
          </a:p>
          <a:p>
            <a:pPr lvl="1">
              <a:lnSpc>
                <a:spcPct val="90000"/>
              </a:lnSpc>
            </a:pPr>
            <a:r>
              <a:rPr lang="en-US" sz="1100" dirty="0"/>
              <a:t>Block Delimiters: Unlike other programming languages that use curly braces or keywords to delimit code blocks, Python uses indentation. It means that the level of indentation determines the grouping of statements within a code block. </a:t>
            </a:r>
          </a:p>
          <a:p>
            <a:pPr lvl="1">
              <a:lnSpc>
                <a:spcPct val="90000"/>
              </a:lnSpc>
            </a:pPr>
            <a:r>
              <a:rPr lang="en-US" sz="1100" dirty="0"/>
              <a:t>Nesting: Python allows nesting of code blocks within other code blocks. Indentation levels help in maintaining the hierarchy and readability of nested structures such as if statements, loops, and function definitions.</a:t>
            </a:r>
          </a:p>
          <a:p>
            <a:pPr lvl="1">
              <a:lnSpc>
                <a:spcPct val="90000"/>
              </a:lnSpc>
            </a:pPr>
            <a:r>
              <a:rPr lang="en-US" sz="1100" dirty="0"/>
              <a:t>Consistency and Best Practices: The Python community follows the Python Enhancement Proposal (PEP) 8, which is the official style guide for Python code. PEP 8 recommends using spaces for indentation and suggests using 4 spaces per indentation level. Consistent indentation throughout the codebase ensures better collaboration and code maintainability.</a:t>
            </a:r>
          </a:p>
        </p:txBody>
      </p:sp>
      <p:pic>
        <p:nvPicPr>
          <p:cNvPr id="5" name="Online Media 4" descr="Tabs versus Spaces">
            <a:hlinkClick r:id="" action="ppaction://media"/>
            <a:extLst>
              <a:ext uri="{FF2B5EF4-FFF2-40B4-BE49-F238E27FC236}">
                <a16:creationId xmlns:a16="http://schemas.microsoft.com/office/drawing/2014/main" id="{2CBE4D56-1FFD-FC51-536E-FF43106B2732}"/>
              </a:ext>
            </a:extLst>
          </p:cNvPr>
          <p:cNvPicPr>
            <a:picLocks noRot="1" noChangeAspect="1"/>
          </p:cNvPicPr>
          <p:nvPr>
            <a:videoFile r:link="rId1"/>
          </p:nvPr>
        </p:nvPicPr>
        <p:blipFill>
          <a:blip r:embed="rId3"/>
          <a:stretch>
            <a:fillRect/>
          </a:stretch>
        </p:blipFill>
        <p:spPr>
          <a:xfrm>
            <a:off x="5840208" y="1985963"/>
            <a:ext cx="5946613" cy="3359836"/>
          </a:xfrm>
          <a:prstGeom prst="rect">
            <a:avLst/>
          </a:prstGeom>
          <a:noFill/>
        </p:spPr>
      </p:pic>
      <p:sp>
        <p:nvSpPr>
          <p:cNvPr id="4" name="Slide Number Placeholder 3">
            <a:extLst>
              <a:ext uri="{FF2B5EF4-FFF2-40B4-BE49-F238E27FC236}">
                <a16:creationId xmlns:a16="http://schemas.microsoft.com/office/drawing/2014/main" id="{A5A2D24D-A84F-6660-C4AB-947F540AF11A}"/>
              </a:ext>
            </a:extLst>
          </p:cNvPr>
          <p:cNvSpPr>
            <a:spLocks noGrp="1"/>
          </p:cNvSpPr>
          <p:nvPr>
            <p:ph type="sldNum" sz="quarter" idx="12"/>
          </p:nvPr>
        </p:nvSpPr>
        <p:spPr>
          <a:xfrm>
            <a:off x="11074400" y="242235"/>
            <a:ext cx="738717" cy="365125"/>
          </a:xfrm>
        </p:spPr>
        <p:txBody>
          <a:bodyPr anchor="ctr">
            <a:normAutofit/>
          </a:bodyPr>
          <a:lstStyle/>
          <a:p>
            <a:pPr>
              <a:spcAft>
                <a:spcPts val="600"/>
              </a:spcAft>
            </a:pPr>
            <a:fld id="{02456A73-CB17-B748-BD2A-A20F5DD59EC7}" type="slidenum">
              <a:rPr lang="en-US" smtClean="0">
                <a:solidFill>
                  <a:srgbClr val="FFFFFF"/>
                </a:solidFill>
              </a:rPr>
              <a:pPr>
                <a:spcAft>
                  <a:spcPts val="600"/>
                </a:spcAft>
              </a:pPr>
              <a:t>43</a:t>
            </a:fld>
            <a:endParaRPr lang="en-US">
              <a:solidFill>
                <a:srgbClr val="FFFFFF"/>
              </a:solidFill>
            </a:endParaRPr>
          </a:p>
        </p:txBody>
      </p:sp>
    </p:spTree>
    <p:extLst>
      <p:ext uri="{BB962C8B-B14F-4D97-AF65-F5344CB8AC3E}">
        <p14:creationId xmlns:p14="http://schemas.microsoft.com/office/powerpoint/2010/main" val="156746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gratulations to Amy Ames for winning the Your Best Photo Of 2017 with the image, “Fresh Catch.”">
            <a:extLst>
              <a:ext uri="{FF2B5EF4-FFF2-40B4-BE49-F238E27FC236}">
                <a16:creationId xmlns:a16="http://schemas.microsoft.com/office/drawing/2014/main" id="{D1C63860-D63E-F652-080F-7B78E810747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915" b="2816"/>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hidden="1">
            <a:extLst>
              <a:ext uri="{FF2B5EF4-FFF2-40B4-BE49-F238E27FC236}">
                <a16:creationId xmlns:a16="http://schemas.microsoft.com/office/drawing/2014/main" id="{BE16E3FB-9C3D-80A5-E57C-7B5AEFA5FB94}"/>
              </a:ext>
            </a:extLst>
          </p:cNvPr>
          <p:cNvSpPr>
            <a:spLocks noGrp="1"/>
          </p:cNvSpPr>
          <p:nvPr>
            <p:ph type="sldNum" sz="quarter" idx="12"/>
          </p:nvPr>
        </p:nvSpPr>
        <p:spPr/>
        <p:txBody>
          <a:bodyPr/>
          <a:lstStyle/>
          <a:p>
            <a:pPr>
              <a:spcAft>
                <a:spcPts val="600"/>
              </a:spcAft>
            </a:pPr>
            <a:fld id="{02456A73-CB17-B748-BD2A-A20F5DD59EC7}" type="slidenum">
              <a:rPr lang="en-US" smtClean="0">
                <a:solidFill>
                  <a:srgbClr val="FFFFFF"/>
                </a:solidFill>
                <a:latin typeface="Franklin Gothic Book"/>
              </a:rPr>
              <a:pPr>
                <a:spcAft>
                  <a:spcPts val="600"/>
                </a:spcAft>
              </a:pPr>
              <a:t>44</a:t>
            </a:fld>
            <a:endParaRPr lang="en-US">
              <a:solidFill>
                <a:srgbClr val="FFFFFF"/>
              </a:solidFill>
              <a:latin typeface="Franklin Gothic Book"/>
            </a:endParaRPr>
          </a:p>
        </p:txBody>
      </p:sp>
      <p:sp>
        <p:nvSpPr>
          <p:cNvPr id="8" name="Rectangle 7">
            <a:extLst>
              <a:ext uri="{FF2B5EF4-FFF2-40B4-BE49-F238E27FC236}">
                <a16:creationId xmlns:a16="http://schemas.microsoft.com/office/drawing/2014/main" id="{A1DB6E0F-67B7-A641-38DF-45C720D538B7}"/>
              </a:ext>
            </a:extLst>
          </p:cNvPr>
          <p:cNvSpPr/>
          <p:nvPr/>
        </p:nvSpPr>
        <p:spPr>
          <a:xfrm>
            <a:off x="0" y="5486400"/>
            <a:ext cx="4201886" cy="84908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62F5C9-BB45-288D-FE49-A990AC67B6A2}"/>
              </a:ext>
            </a:extLst>
          </p:cNvPr>
          <p:cNvSpPr txBox="1"/>
          <p:nvPr/>
        </p:nvSpPr>
        <p:spPr>
          <a:xfrm>
            <a:off x="217714" y="5726276"/>
            <a:ext cx="3418115" cy="369332"/>
          </a:xfrm>
          <a:prstGeom prst="rect">
            <a:avLst/>
          </a:prstGeom>
          <a:noFill/>
        </p:spPr>
        <p:txBody>
          <a:bodyPr wrap="square" rtlCol="0">
            <a:spAutoFit/>
          </a:bodyPr>
          <a:lstStyle/>
          <a:p>
            <a:r>
              <a:rPr lang="en-US" dirty="0">
                <a:solidFill>
                  <a:schemeClr val="bg1"/>
                </a:solidFill>
              </a:rPr>
              <a:t>5 Minutes</a:t>
            </a:r>
          </a:p>
        </p:txBody>
      </p:sp>
      <p:sp>
        <p:nvSpPr>
          <p:cNvPr id="10" name="TextBox 9">
            <a:extLst>
              <a:ext uri="{FF2B5EF4-FFF2-40B4-BE49-F238E27FC236}">
                <a16:creationId xmlns:a16="http://schemas.microsoft.com/office/drawing/2014/main" id="{F2E9DC70-F2AB-90DE-64F0-A333533199DA}"/>
              </a:ext>
            </a:extLst>
          </p:cNvPr>
          <p:cNvSpPr txBox="1"/>
          <p:nvPr/>
        </p:nvSpPr>
        <p:spPr>
          <a:xfrm>
            <a:off x="6428377" y="243840"/>
            <a:ext cx="6096000" cy="369332"/>
          </a:xfrm>
          <a:prstGeom prst="rect">
            <a:avLst/>
          </a:prstGeom>
          <a:noFill/>
        </p:spPr>
        <p:txBody>
          <a:bodyPr wrap="square" rtlCol="0">
            <a:spAutoFit/>
          </a:bodyPr>
          <a:lstStyle/>
          <a:p>
            <a:r>
              <a:rPr lang="en-US" dirty="0">
                <a:hlinkClick r:id="rId3"/>
              </a:rPr>
              <a:t>Open: </a:t>
            </a:r>
            <a:r>
              <a:rPr lang="en-US" dirty="0">
                <a:hlinkClick r:id="rId4"/>
              </a:rPr>
              <a:t>1.5 bootcamp_day_1_conditionals</a:t>
            </a:r>
            <a:endParaRPr lang="en-US" dirty="0"/>
          </a:p>
        </p:txBody>
      </p:sp>
    </p:spTree>
    <p:extLst>
      <p:ext uri="{BB962C8B-B14F-4D97-AF65-F5344CB8AC3E}">
        <p14:creationId xmlns:p14="http://schemas.microsoft.com/office/powerpoint/2010/main" val="174401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9000"/>
                                        <p:tgtEl>
                                          <p:spTgt spid="9"/>
                                        </p:tgtEl>
                                        <p:attrNameLst>
                                          <p:attrName>ppt_x</p:attrName>
                                        </p:attrNameLst>
                                      </p:cBhvr>
                                      <p:tavLst>
                                        <p:tav tm="0">
                                          <p:val>
                                            <p:strVal val="ppt_x"/>
                                          </p:val>
                                        </p:tav>
                                        <p:tav tm="100000">
                                          <p:val>
                                            <p:strVal val="ppt_x"/>
                                          </p:val>
                                        </p:tav>
                                      </p:tavLst>
                                    </p:anim>
                                    <p:anim calcmode="lin" valueType="num">
                                      <p:cBhvr additive="base">
                                        <p:cTn id="7" dur="59000"/>
                                        <p:tgtEl>
                                          <p:spTgt spid="9"/>
                                        </p:tgtEl>
                                        <p:attrNameLst>
                                          <p:attrName>ppt_y</p:attrName>
                                        </p:attrNameLst>
                                      </p:cBhvr>
                                      <p:tavLst>
                                        <p:tav tm="0">
                                          <p:val>
                                            <p:strVal val="ppt_y"/>
                                          </p:val>
                                        </p:tav>
                                        <p:tav tm="100000">
                                          <p:val>
                                            <p:strVal val="1+ppt_h/2"/>
                                          </p:val>
                                        </p:tav>
                                      </p:tavLst>
                                    </p:anim>
                                    <p:set>
                                      <p:cBhvr>
                                        <p:cTn id="8" dur="1" fill="hold">
                                          <p:stCondLst>
                                            <p:cond delay="58999"/>
                                          </p:stCondLst>
                                        </p:cTn>
                                        <p:tgtEl>
                                          <p:spTgt spid="9"/>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9000"/>
                                        <p:tgtEl>
                                          <p:spTgt spid="8"/>
                                        </p:tgtEl>
                                        <p:attrNameLst>
                                          <p:attrName>ppt_x</p:attrName>
                                        </p:attrNameLst>
                                      </p:cBhvr>
                                      <p:tavLst>
                                        <p:tav tm="0">
                                          <p:val>
                                            <p:strVal val="ppt_x"/>
                                          </p:val>
                                        </p:tav>
                                        <p:tav tm="100000">
                                          <p:val>
                                            <p:strVal val="ppt_x"/>
                                          </p:val>
                                        </p:tav>
                                      </p:tavLst>
                                    </p:anim>
                                    <p:anim calcmode="lin" valueType="num">
                                      <p:cBhvr additive="base">
                                        <p:cTn id="11" dur="59000"/>
                                        <p:tgtEl>
                                          <p:spTgt spid="8"/>
                                        </p:tgtEl>
                                        <p:attrNameLst>
                                          <p:attrName>ppt_y</p:attrName>
                                        </p:attrNameLst>
                                      </p:cBhvr>
                                      <p:tavLst>
                                        <p:tav tm="0">
                                          <p:val>
                                            <p:strVal val="ppt_y"/>
                                          </p:val>
                                        </p:tav>
                                        <p:tav tm="100000">
                                          <p:val>
                                            <p:strVal val="1+ppt_h/2"/>
                                          </p:val>
                                        </p:tav>
                                      </p:tavLst>
                                    </p:anim>
                                    <p:set>
                                      <p:cBhvr>
                                        <p:cTn id="12" dur="1" fill="hold">
                                          <p:stCondLst>
                                            <p:cond delay="58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383D-E40D-6B48-4B7B-C7657B591CAB}"/>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074D9742-994A-41D1-C604-F2C737338F73}"/>
              </a:ext>
            </a:extLst>
          </p:cNvPr>
          <p:cNvSpPr>
            <a:spLocks noGrp="1"/>
          </p:cNvSpPr>
          <p:nvPr>
            <p:ph idx="1"/>
          </p:nvPr>
        </p:nvSpPr>
        <p:spPr>
          <a:xfrm>
            <a:off x="664633" y="1981201"/>
            <a:ext cx="3683847" cy="4144963"/>
          </a:xfrm>
        </p:spPr>
        <p:txBody>
          <a:bodyPr/>
          <a:lstStyle/>
          <a:p>
            <a:r>
              <a:rPr lang="en-US" dirty="0"/>
              <a:t>1.6 bootcamp </a:t>
            </a:r>
            <a:r>
              <a:rPr lang="en-US" dirty="0" err="1"/>
              <a:t>pratice.ipynb</a:t>
            </a:r>
            <a:endParaRPr lang="en-US" dirty="0"/>
          </a:p>
          <a:p>
            <a:r>
              <a:rPr lang="en-US" dirty="0"/>
              <a:t>bootcamp_day_1_practice.ipynb</a:t>
            </a:r>
          </a:p>
          <a:p>
            <a:r>
              <a:rPr lang="en-US" dirty="0"/>
              <a:t>https://</a:t>
            </a:r>
            <a:r>
              <a:rPr lang="en-US" dirty="0" err="1"/>
              <a:t>github.com</a:t>
            </a:r>
            <a:r>
              <a:rPr lang="en-US" dirty="0"/>
              <a:t>/</a:t>
            </a:r>
            <a:r>
              <a:rPr lang="en-US" dirty="0" err="1"/>
              <a:t>MonkeyWrenchGang</a:t>
            </a:r>
            <a:r>
              <a:rPr lang="en-US" dirty="0"/>
              <a:t>/</a:t>
            </a:r>
            <a:r>
              <a:rPr lang="en-US" dirty="0" err="1"/>
              <a:t>PythonBootcamp</a:t>
            </a:r>
            <a:r>
              <a:rPr lang="en-US" dirty="0"/>
              <a:t>/blob/main/day_1/1_7_python_print_and_arithmetic_reivew.ipynb</a:t>
            </a:r>
          </a:p>
          <a:p>
            <a:endParaRPr lang="en-US" dirty="0"/>
          </a:p>
        </p:txBody>
      </p:sp>
      <p:sp>
        <p:nvSpPr>
          <p:cNvPr id="4" name="Slide Number Placeholder 3">
            <a:extLst>
              <a:ext uri="{FF2B5EF4-FFF2-40B4-BE49-F238E27FC236}">
                <a16:creationId xmlns:a16="http://schemas.microsoft.com/office/drawing/2014/main" id="{6C231B0A-FD0C-7CD7-93F8-391B40E5641A}"/>
              </a:ext>
            </a:extLst>
          </p:cNvPr>
          <p:cNvSpPr>
            <a:spLocks noGrp="1"/>
          </p:cNvSpPr>
          <p:nvPr>
            <p:ph type="sldNum" sz="quarter" idx="12"/>
          </p:nvPr>
        </p:nvSpPr>
        <p:spPr/>
        <p:txBody>
          <a:bodyPr/>
          <a:lstStyle/>
          <a:p>
            <a:fld id="{02456A73-CB17-B748-BD2A-A20F5DD59EC7}" type="slidenum">
              <a:rPr lang="en-US" smtClean="0"/>
              <a:pPr/>
              <a:t>45</a:t>
            </a:fld>
            <a:endParaRPr lang="en-US" dirty="0"/>
          </a:p>
        </p:txBody>
      </p:sp>
      <p:pic>
        <p:nvPicPr>
          <p:cNvPr id="5" name="Online Media 4" descr="Allen Iverson   We Talkin About Practice">
            <a:hlinkClick r:id="" action="ppaction://media"/>
            <a:extLst>
              <a:ext uri="{FF2B5EF4-FFF2-40B4-BE49-F238E27FC236}">
                <a16:creationId xmlns:a16="http://schemas.microsoft.com/office/drawing/2014/main" id="{16FAEE2E-340B-F69B-F80C-4A44A6BA8130}"/>
              </a:ext>
            </a:extLst>
          </p:cNvPr>
          <p:cNvPicPr>
            <a:picLocks noRot="1" noChangeAspect="1"/>
          </p:cNvPicPr>
          <p:nvPr>
            <a:videoFile r:link="rId1"/>
          </p:nvPr>
        </p:nvPicPr>
        <p:blipFill>
          <a:blip r:embed="rId3"/>
          <a:stretch>
            <a:fillRect/>
          </a:stretch>
        </p:blipFill>
        <p:spPr>
          <a:xfrm>
            <a:off x="4838645" y="1981201"/>
            <a:ext cx="7066484" cy="3992564"/>
          </a:xfrm>
          <a:prstGeom prst="rect">
            <a:avLst/>
          </a:prstGeom>
        </p:spPr>
      </p:pic>
    </p:spTree>
    <p:extLst>
      <p:ext uri="{BB962C8B-B14F-4D97-AF65-F5344CB8AC3E}">
        <p14:creationId xmlns:p14="http://schemas.microsoft.com/office/powerpoint/2010/main" val="237585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DB5-7E37-EF5E-8A08-7BBFEF20331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5B53642-84D5-71ED-EBF8-7013EE01D312}"/>
              </a:ext>
            </a:extLst>
          </p:cNvPr>
          <p:cNvSpPr>
            <a:spLocks noGrp="1"/>
          </p:cNvSpPr>
          <p:nvPr>
            <p:ph type="sldNum" sz="quarter" idx="12"/>
          </p:nvPr>
        </p:nvSpPr>
        <p:spPr/>
        <p:txBody>
          <a:bodyPr/>
          <a:lstStyle/>
          <a:p>
            <a:fld id="{02456A73-CB17-B748-BD2A-A20F5DD59EC7}" type="slidenum">
              <a:rPr lang="en-US" smtClean="0"/>
              <a:pPr/>
              <a:t>46</a:t>
            </a:fld>
            <a:endParaRPr lang="en-US" dirty="0"/>
          </a:p>
        </p:txBody>
      </p:sp>
      <p:graphicFrame>
        <p:nvGraphicFramePr>
          <p:cNvPr id="9" name="Content Placeholder 8">
            <a:extLst>
              <a:ext uri="{FF2B5EF4-FFF2-40B4-BE49-F238E27FC236}">
                <a16:creationId xmlns:a16="http://schemas.microsoft.com/office/drawing/2014/main" id="{3E5CEF8E-E4AF-59B7-B0A1-A07BDE1D1649}"/>
              </a:ext>
            </a:extLst>
          </p:cNvPr>
          <p:cNvGraphicFramePr>
            <a:graphicFrameLocks noGrp="1"/>
          </p:cNvGraphicFramePr>
          <p:nvPr>
            <p:ph idx="1"/>
            <p:extLst>
              <p:ext uri="{D42A27DB-BD31-4B8C-83A1-F6EECF244321}">
                <p14:modId xmlns:p14="http://schemas.microsoft.com/office/powerpoint/2010/main" val="560875688"/>
              </p:ext>
            </p:extLst>
          </p:nvPr>
        </p:nvGraphicFramePr>
        <p:xfrm>
          <a:off x="913136" y="1981200"/>
          <a:ext cx="10074275"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D2C9475E-ADEB-30D8-E657-4CE14095ACF8}"/>
              </a:ext>
            </a:extLst>
          </p:cNvPr>
          <p:cNvGrpSpPr/>
          <p:nvPr/>
        </p:nvGrpSpPr>
        <p:grpSpPr>
          <a:xfrm>
            <a:off x="1421565" y="3572472"/>
            <a:ext cx="1480642" cy="962417"/>
            <a:chOff x="2705879" y="1591272"/>
            <a:chExt cx="1480642" cy="962417"/>
          </a:xfrm>
          <a:solidFill>
            <a:srgbClr val="0070C0"/>
          </a:solidFill>
        </p:grpSpPr>
        <p:sp>
          <p:nvSpPr>
            <p:cNvPr id="11" name="Rounded Rectangle 10">
              <a:extLst>
                <a:ext uri="{FF2B5EF4-FFF2-40B4-BE49-F238E27FC236}">
                  <a16:creationId xmlns:a16="http://schemas.microsoft.com/office/drawing/2014/main" id="{25736F75-2628-95F2-6AA1-35271E708355}"/>
                </a:ext>
              </a:extLst>
            </p:cNvPr>
            <p:cNvSpPr/>
            <p:nvPr/>
          </p:nvSpPr>
          <p:spPr>
            <a:xfrm>
              <a:off x="2705879" y="1591272"/>
              <a:ext cx="1480642" cy="9624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5B6864B6-2331-A507-91D6-A4F4F3B33CDC}"/>
                </a:ext>
              </a:extLst>
            </p:cNvPr>
            <p:cNvSpPr txBox="1"/>
            <p:nvPr/>
          </p:nvSpPr>
          <p:spPr>
            <a:xfrm>
              <a:off x="2752860" y="1638253"/>
              <a:ext cx="1386680" cy="8684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1600" kern="1200" dirty="0"/>
                <a:t>Import</a:t>
              </a:r>
            </a:p>
          </p:txBody>
        </p:sp>
      </p:grpSp>
      <p:grpSp>
        <p:nvGrpSpPr>
          <p:cNvPr id="13" name="Group 12">
            <a:extLst>
              <a:ext uri="{FF2B5EF4-FFF2-40B4-BE49-F238E27FC236}">
                <a16:creationId xmlns:a16="http://schemas.microsoft.com/office/drawing/2014/main" id="{B47E593A-1C2E-D9E7-7AC3-CF05DCE40CA3}"/>
              </a:ext>
            </a:extLst>
          </p:cNvPr>
          <p:cNvGrpSpPr/>
          <p:nvPr/>
        </p:nvGrpSpPr>
        <p:grpSpPr>
          <a:xfrm>
            <a:off x="8932965" y="3572472"/>
            <a:ext cx="1480642" cy="962417"/>
            <a:chOff x="2705879" y="1591272"/>
            <a:chExt cx="1480642" cy="962417"/>
          </a:xfrm>
          <a:solidFill>
            <a:srgbClr val="0070C0"/>
          </a:solidFill>
        </p:grpSpPr>
        <p:sp>
          <p:nvSpPr>
            <p:cNvPr id="14" name="Rounded Rectangle 13">
              <a:extLst>
                <a:ext uri="{FF2B5EF4-FFF2-40B4-BE49-F238E27FC236}">
                  <a16:creationId xmlns:a16="http://schemas.microsoft.com/office/drawing/2014/main" id="{7DF439AF-46EF-07E4-B3D6-51B6E42F4838}"/>
                </a:ext>
              </a:extLst>
            </p:cNvPr>
            <p:cNvSpPr/>
            <p:nvPr/>
          </p:nvSpPr>
          <p:spPr>
            <a:xfrm>
              <a:off x="2705879" y="1591272"/>
              <a:ext cx="1480642" cy="9624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36DEC3EA-9962-8A2A-12CF-9FAC83166436}"/>
                </a:ext>
              </a:extLst>
            </p:cNvPr>
            <p:cNvSpPr txBox="1"/>
            <p:nvPr/>
          </p:nvSpPr>
          <p:spPr>
            <a:xfrm>
              <a:off x="2768358" y="1638253"/>
              <a:ext cx="1386680" cy="8684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1600" kern="1200" dirty="0"/>
                <a:t>Communicate</a:t>
              </a:r>
            </a:p>
          </p:txBody>
        </p:sp>
      </p:grpSp>
      <p:sp>
        <p:nvSpPr>
          <p:cNvPr id="16" name="Right Arrow 15">
            <a:extLst>
              <a:ext uri="{FF2B5EF4-FFF2-40B4-BE49-F238E27FC236}">
                <a16:creationId xmlns:a16="http://schemas.microsoft.com/office/drawing/2014/main" id="{F93D7EA1-080D-8CA5-3D83-F2C02477EE08}"/>
              </a:ext>
            </a:extLst>
          </p:cNvPr>
          <p:cNvSpPr/>
          <p:nvPr/>
        </p:nvSpPr>
        <p:spPr>
          <a:xfrm>
            <a:off x="3116168" y="3867700"/>
            <a:ext cx="294468" cy="37195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7" name="Right Arrow 16">
            <a:extLst>
              <a:ext uri="{FF2B5EF4-FFF2-40B4-BE49-F238E27FC236}">
                <a16:creationId xmlns:a16="http://schemas.microsoft.com/office/drawing/2014/main" id="{D893540B-985D-E37A-B30D-A9C46CF8645B}"/>
              </a:ext>
            </a:extLst>
          </p:cNvPr>
          <p:cNvSpPr/>
          <p:nvPr/>
        </p:nvSpPr>
        <p:spPr>
          <a:xfrm>
            <a:off x="8470543" y="3867699"/>
            <a:ext cx="294468" cy="37195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3676066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bwMode="auto">
          <a:xfrm>
            <a:off x="0" y="-13063"/>
            <a:ext cx="12192000" cy="6858000"/>
          </a:xfrm>
          <a:prstGeom prst="rect">
            <a:avLst/>
          </a:pr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400" fontAlgn="base">
              <a:spcBef>
                <a:spcPct val="20000"/>
              </a:spcBef>
              <a:spcAft>
                <a:spcPct val="0"/>
              </a:spcAft>
            </a:pPr>
            <a:endParaRPr lang="en-US" sz="2400" dirty="0">
              <a:latin typeface="Arial" charset="0"/>
            </a:endParaRPr>
          </a:p>
        </p:txBody>
      </p:sp>
      <p:pic>
        <p:nvPicPr>
          <p:cNvPr id="5" name="Content Placeholder 4"/>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3995630" y="1805427"/>
            <a:ext cx="4276791" cy="3145715"/>
          </a:xfrm>
          <a:prstGeom prst="rect">
            <a:avLst/>
          </a:prstGeom>
        </p:spPr>
      </p:pic>
    </p:spTree>
    <p:custDataLst>
      <p:tags r:id="rId1"/>
    </p:custDataLst>
    <p:extLst>
      <p:ext uri="{BB962C8B-B14F-4D97-AF65-F5344CB8AC3E}">
        <p14:creationId xmlns:p14="http://schemas.microsoft.com/office/powerpoint/2010/main" val="1093941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DB5-7E37-EF5E-8A08-7BBFEF203316}"/>
              </a:ext>
            </a:extLst>
          </p:cNvPr>
          <p:cNvSpPr>
            <a:spLocks noGrp="1"/>
          </p:cNvSpPr>
          <p:nvPr>
            <p:ph type="title"/>
          </p:nvPr>
        </p:nvSpPr>
        <p:spPr/>
        <p:txBody>
          <a:bodyPr/>
          <a:lstStyle/>
          <a:p>
            <a:r>
              <a:rPr lang="en-US" dirty="0"/>
              <a:t>Python Data Science / Analytics Framework</a:t>
            </a:r>
          </a:p>
        </p:txBody>
      </p:sp>
      <p:sp>
        <p:nvSpPr>
          <p:cNvPr id="4" name="Slide Number Placeholder 3">
            <a:extLst>
              <a:ext uri="{FF2B5EF4-FFF2-40B4-BE49-F238E27FC236}">
                <a16:creationId xmlns:a16="http://schemas.microsoft.com/office/drawing/2014/main" id="{65B53642-84D5-71ED-EBF8-7013EE01D312}"/>
              </a:ext>
            </a:extLst>
          </p:cNvPr>
          <p:cNvSpPr>
            <a:spLocks noGrp="1"/>
          </p:cNvSpPr>
          <p:nvPr>
            <p:ph type="sldNum" sz="quarter" idx="12"/>
          </p:nvPr>
        </p:nvSpPr>
        <p:spPr/>
        <p:txBody>
          <a:bodyPr/>
          <a:lstStyle/>
          <a:p>
            <a:fld id="{02456A73-CB17-B748-BD2A-A20F5DD59EC7}" type="slidenum">
              <a:rPr lang="en-US" smtClean="0"/>
              <a:pPr/>
              <a:t>5</a:t>
            </a:fld>
            <a:endParaRPr lang="en-US" dirty="0"/>
          </a:p>
        </p:txBody>
      </p:sp>
      <p:graphicFrame>
        <p:nvGraphicFramePr>
          <p:cNvPr id="9" name="Content Placeholder 8">
            <a:extLst>
              <a:ext uri="{FF2B5EF4-FFF2-40B4-BE49-F238E27FC236}">
                <a16:creationId xmlns:a16="http://schemas.microsoft.com/office/drawing/2014/main" id="{3E5CEF8E-E4AF-59B7-B0A1-A07BDE1D1649}"/>
              </a:ext>
            </a:extLst>
          </p:cNvPr>
          <p:cNvGraphicFramePr>
            <a:graphicFrameLocks noGrp="1"/>
          </p:cNvGraphicFramePr>
          <p:nvPr>
            <p:ph idx="1"/>
          </p:nvPr>
        </p:nvGraphicFramePr>
        <p:xfrm>
          <a:off x="913136" y="1981200"/>
          <a:ext cx="10074275"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D2C9475E-ADEB-30D8-E657-4CE14095ACF8}"/>
              </a:ext>
            </a:extLst>
          </p:cNvPr>
          <p:cNvGrpSpPr/>
          <p:nvPr/>
        </p:nvGrpSpPr>
        <p:grpSpPr>
          <a:xfrm>
            <a:off x="1421565" y="3572472"/>
            <a:ext cx="1480642" cy="962417"/>
            <a:chOff x="2705879" y="1591272"/>
            <a:chExt cx="1480642" cy="962417"/>
          </a:xfrm>
          <a:solidFill>
            <a:srgbClr val="0070C0"/>
          </a:solidFill>
        </p:grpSpPr>
        <p:sp>
          <p:nvSpPr>
            <p:cNvPr id="11" name="Rounded Rectangle 10">
              <a:extLst>
                <a:ext uri="{FF2B5EF4-FFF2-40B4-BE49-F238E27FC236}">
                  <a16:creationId xmlns:a16="http://schemas.microsoft.com/office/drawing/2014/main" id="{25736F75-2628-95F2-6AA1-35271E708355}"/>
                </a:ext>
              </a:extLst>
            </p:cNvPr>
            <p:cNvSpPr/>
            <p:nvPr/>
          </p:nvSpPr>
          <p:spPr>
            <a:xfrm>
              <a:off x="2705879" y="1591272"/>
              <a:ext cx="1480642" cy="9624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5B6864B6-2331-A507-91D6-A4F4F3B33CDC}"/>
                </a:ext>
              </a:extLst>
            </p:cNvPr>
            <p:cNvSpPr txBox="1"/>
            <p:nvPr/>
          </p:nvSpPr>
          <p:spPr>
            <a:xfrm>
              <a:off x="2752860" y="1638253"/>
              <a:ext cx="1386680" cy="8684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1600" kern="1200" dirty="0"/>
                <a:t>Import</a:t>
              </a:r>
            </a:p>
          </p:txBody>
        </p:sp>
      </p:grpSp>
      <p:grpSp>
        <p:nvGrpSpPr>
          <p:cNvPr id="13" name="Group 12">
            <a:extLst>
              <a:ext uri="{FF2B5EF4-FFF2-40B4-BE49-F238E27FC236}">
                <a16:creationId xmlns:a16="http://schemas.microsoft.com/office/drawing/2014/main" id="{B47E593A-1C2E-D9E7-7AC3-CF05DCE40CA3}"/>
              </a:ext>
            </a:extLst>
          </p:cNvPr>
          <p:cNvGrpSpPr/>
          <p:nvPr/>
        </p:nvGrpSpPr>
        <p:grpSpPr>
          <a:xfrm>
            <a:off x="8932965" y="3572472"/>
            <a:ext cx="1480642" cy="962417"/>
            <a:chOff x="2705879" y="1591272"/>
            <a:chExt cx="1480642" cy="962417"/>
          </a:xfrm>
          <a:solidFill>
            <a:srgbClr val="0070C0"/>
          </a:solidFill>
        </p:grpSpPr>
        <p:sp>
          <p:nvSpPr>
            <p:cNvPr id="14" name="Rounded Rectangle 13">
              <a:extLst>
                <a:ext uri="{FF2B5EF4-FFF2-40B4-BE49-F238E27FC236}">
                  <a16:creationId xmlns:a16="http://schemas.microsoft.com/office/drawing/2014/main" id="{7DF439AF-46EF-07E4-B3D6-51B6E42F4838}"/>
                </a:ext>
              </a:extLst>
            </p:cNvPr>
            <p:cNvSpPr/>
            <p:nvPr/>
          </p:nvSpPr>
          <p:spPr>
            <a:xfrm>
              <a:off x="2705879" y="1591272"/>
              <a:ext cx="1480642" cy="9624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36DEC3EA-9962-8A2A-12CF-9FAC83166436}"/>
                </a:ext>
              </a:extLst>
            </p:cNvPr>
            <p:cNvSpPr txBox="1"/>
            <p:nvPr/>
          </p:nvSpPr>
          <p:spPr>
            <a:xfrm>
              <a:off x="2768358" y="1638253"/>
              <a:ext cx="1386680" cy="8684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1600" kern="1200" dirty="0"/>
                <a:t>Communicate</a:t>
              </a:r>
            </a:p>
          </p:txBody>
        </p:sp>
      </p:grpSp>
      <p:sp>
        <p:nvSpPr>
          <p:cNvPr id="16" name="Right Arrow 15">
            <a:extLst>
              <a:ext uri="{FF2B5EF4-FFF2-40B4-BE49-F238E27FC236}">
                <a16:creationId xmlns:a16="http://schemas.microsoft.com/office/drawing/2014/main" id="{F93D7EA1-080D-8CA5-3D83-F2C02477EE08}"/>
              </a:ext>
            </a:extLst>
          </p:cNvPr>
          <p:cNvSpPr/>
          <p:nvPr/>
        </p:nvSpPr>
        <p:spPr>
          <a:xfrm>
            <a:off x="3116168" y="3867700"/>
            <a:ext cx="294468" cy="37195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7" name="Right Arrow 16">
            <a:extLst>
              <a:ext uri="{FF2B5EF4-FFF2-40B4-BE49-F238E27FC236}">
                <a16:creationId xmlns:a16="http://schemas.microsoft.com/office/drawing/2014/main" id="{D893540B-985D-E37A-B30D-A9C46CF8645B}"/>
              </a:ext>
            </a:extLst>
          </p:cNvPr>
          <p:cNvSpPr/>
          <p:nvPr/>
        </p:nvSpPr>
        <p:spPr>
          <a:xfrm>
            <a:off x="8470543" y="3867699"/>
            <a:ext cx="294468" cy="371959"/>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73562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itle 1">
            <a:extLst>
              <a:ext uri="{FF2B5EF4-FFF2-40B4-BE49-F238E27FC236}">
                <a16:creationId xmlns:a16="http://schemas.microsoft.com/office/drawing/2014/main" id="{C7FB7A2A-FEA1-CC80-FF0C-09131107AA98}"/>
              </a:ext>
            </a:extLst>
          </p:cNvPr>
          <p:cNvSpPr>
            <a:spLocks noGrp="1"/>
          </p:cNvSpPr>
          <p:nvPr>
            <p:ph type="title"/>
          </p:nvPr>
        </p:nvSpPr>
        <p:spPr>
          <a:xfrm>
            <a:off x="5559205" y="3124200"/>
            <a:ext cx="5197696" cy="871538"/>
          </a:xfrm>
        </p:spPr>
        <p:txBody>
          <a:bodyPr/>
          <a:lstStyle/>
          <a:p>
            <a:r>
              <a:rPr lang="en-US" dirty="0"/>
              <a:t>Our Book</a:t>
            </a:r>
          </a:p>
        </p:txBody>
      </p:sp>
      <p:pic>
        <p:nvPicPr>
          <p:cNvPr id="5122" name="Picture 2" descr="A book cover with a rodent&#10;&#10;Description automatically generated with low confidence">
            <a:extLst>
              <a:ext uri="{FF2B5EF4-FFF2-40B4-BE49-F238E27FC236}">
                <a16:creationId xmlns:a16="http://schemas.microsoft.com/office/drawing/2014/main" id="{B666944F-0C6C-31B0-CB65-7D8FEE25744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p:blipFill>
        <p:spPr bwMode="auto">
          <a:xfrm>
            <a:off x="370541" y="375507"/>
            <a:ext cx="4614211" cy="605142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129" name="Text Placeholder 3">
            <a:extLst>
              <a:ext uri="{FF2B5EF4-FFF2-40B4-BE49-F238E27FC236}">
                <a16:creationId xmlns:a16="http://schemas.microsoft.com/office/drawing/2014/main" id="{DA1E822F-4CF5-A612-AD8B-2C6ED991DC26}"/>
              </a:ext>
            </a:extLst>
          </p:cNvPr>
          <p:cNvSpPr>
            <a:spLocks noGrp="1"/>
          </p:cNvSpPr>
          <p:nvPr>
            <p:ph type="body" sz="half" idx="2"/>
          </p:nvPr>
        </p:nvSpPr>
        <p:spPr>
          <a:xfrm>
            <a:off x="5559205" y="3995737"/>
            <a:ext cx="5197696" cy="2147888"/>
          </a:xfrm>
        </p:spPr>
        <p:txBody>
          <a:bodyPr>
            <a:noAutofit/>
          </a:bodyPr>
          <a:lstStyle/>
          <a:p>
            <a:pPr marL="228600">
              <a:spcBef>
                <a:spcPts val="0"/>
              </a:spcBef>
              <a:spcAft>
                <a:spcPts val="600"/>
              </a:spcAft>
            </a:pPr>
            <a:r>
              <a:rPr lang="en-US" u="none" strike="noStrike" dirty="0">
                <a:solidFill>
                  <a:srgbClr val="7F7F7F"/>
                </a:solidFill>
                <a:effectLst/>
                <a:latin typeface="Franklin Gothic Medium Cond" panose="020B0606030402020204" pitchFamily="34" charset="0"/>
              </a:rPr>
              <a:t>Publisher ‏ : ‎ O'Reilly Media; 3rd edition (September 20, 2022)</a:t>
            </a:r>
            <a:endParaRPr lang="en-US" dirty="0">
              <a:effectLst/>
              <a:latin typeface="Franklin Gothic Medium Cond" panose="020B0606030402020204" pitchFamily="34" charset="0"/>
            </a:endParaRPr>
          </a:p>
          <a:p>
            <a:pPr marL="228600">
              <a:spcBef>
                <a:spcPts val="0"/>
              </a:spcBef>
              <a:spcAft>
                <a:spcPts val="600"/>
              </a:spcAft>
            </a:pPr>
            <a:r>
              <a:rPr lang="en-US" u="none" strike="noStrike" dirty="0">
                <a:solidFill>
                  <a:srgbClr val="7F7F7F"/>
                </a:solidFill>
                <a:effectLst/>
                <a:latin typeface="Franklin Gothic Medium Cond" panose="020B0606030402020204" pitchFamily="34" charset="0"/>
              </a:rPr>
              <a:t>Author : Wes McKinney</a:t>
            </a:r>
            <a:endParaRPr lang="en-US" dirty="0">
              <a:effectLst/>
              <a:latin typeface="Franklin Gothic Medium Cond" panose="020B0606030402020204" pitchFamily="34" charset="0"/>
            </a:endParaRPr>
          </a:p>
          <a:p>
            <a:pPr marL="228600">
              <a:spcBef>
                <a:spcPts val="0"/>
              </a:spcBef>
              <a:spcAft>
                <a:spcPts val="600"/>
              </a:spcAft>
            </a:pPr>
            <a:r>
              <a:rPr lang="en-US" u="none" strike="noStrike" dirty="0">
                <a:solidFill>
                  <a:srgbClr val="7F7F7F"/>
                </a:solidFill>
                <a:effectLst/>
                <a:latin typeface="Franklin Gothic Medium Cond" panose="020B0606030402020204" pitchFamily="34" charset="0"/>
              </a:rPr>
              <a:t>Language ‏ : ‎ English</a:t>
            </a:r>
            <a:endParaRPr lang="en-US" dirty="0">
              <a:effectLst/>
              <a:latin typeface="Franklin Gothic Medium Cond" panose="020B0606030402020204" pitchFamily="34" charset="0"/>
            </a:endParaRPr>
          </a:p>
          <a:p>
            <a:pPr marL="228600">
              <a:spcBef>
                <a:spcPts val="0"/>
              </a:spcBef>
              <a:spcAft>
                <a:spcPts val="600"/>
              </a:spcAft>
            </a:pPr>
            <a:r>
              <a:rPr lang="en-US" u="none" strike="noStrike" dirty="0">
                <a:solidFill>
                  <a:srgbClr val="7F7F7F"/>
                </a:solidFill>
                <a:effectLst/>
                <a:latin typeface="Franklin Gothic Medium Cond" panose="020B0606030402020204" pitchFamily="34" charset="0"/>
              </a:rPr>
              <a:t>Paperback ‏ : ‎ 579 pages</a:t>
            </a:r>
            <a:endParaRPr lang="en-US" dirty="0">
              <a:effectLst/>
              <a:latin typeface="Franklin Gothic Medium Cond" panose="020B0606030402020204" pitchFamily="34" charset="0"/>
            </a:endParaRPr>
          </a:p>
          <a:p>
            <a:pPr marL="228600">
              <a:spcBef>
                <a:spcPts val="0"/>
              </a:spcBef>
              <a:spcAft>
                <a:spcPts val="600"/>
              </a:spcAft>
            </a:pPr>
            <a:r>
              <a:rPr lang="en-US" u="none" strike="noStrike" dirty="0">
                <a:solidFill>
                  <a:srgbClr val="7F7F7F"/>
                </a:solidFill>
                <a:effectLst/>
                <a:latin typeface="Franklin Gothic Medium Cond" panose="020B0606030402020204" pitchFamily="34" charset="0"/>
              </a:rPr>
              <a:t>ISBN-10 ‏ : ‎ 109810403X</a:t>
            </a:r>
            <a:endParaRPr lang="en-US" dirty="0">
              <a:effectLst/>
              <a:latin typeface="Franklin Gothic Medium Cond" panose="020B0606030402020204" pitchFamily="34" charset="0"/>
            </a:endParaRPr>
          </a:p>
          <a:p>
            <a:pPr marL="228600">
              <a:spcBef>
                <a:spcPts val="0"/>
              </a:spcBef>
              <a:spcAft>
                <a:spcPts val="600"/>
              </a:spcAft>
            </a:pPr>
            <a:r>
              <a:rPr lang="en-US" u="none" strike="noStrike" dirty="0">
                <a:solidFill>
                  <a:srgbClr val="7F7F7F"/>
                </a:solidFill>
                <a:effectLst/>
                <a:latin typeface="Franklin Gothic Medium Cond" panose="020B0606030402020204" pitchFamily="34" charset="0"/>
              </a:rPr>
              <a:t>ISBN-13 ‏ : ‎ 978-1098104030</a:t>
            </a:r>
            <a:br>
              <a:rPr lang="en-US" dirty="0">
                <a:latin typeface="Franklin Gothic Medium Cond" panose="020B0606030402020204" pitchFamily="34" charset="0"/>
              </a:rPr>
            </a:br>
            <a:r>
              <a:rPr lang="en-US" dirty="0">
                <a:latin typeface="Franklin Gothic Medium Cond" panose="020B0606030402020204" pitchFamily="34" charset="0"/>
                <a:hlinkClick r:id="rId3"/>
              </a:rPr>
              <a:t>AMAZON LINK</a:t>
            </a:r>
            <a:endParaRPr lang="en-US" dirty="0">
              <a:latin typeface="Franklin Gothic Medium Cond" panose="020B0606030402020204" pitchFamily="34" charset="0"/>
            </a:endParaRPr>
          </a:p>
        </p:txBody>
      </p:sp>
      <p:sp>
        <p:nvSpPr>
          <p:cNvPr id="4" name="Slide Number Placeholder 3" hidden="1">
            <a:extLst>
              <a:ext uri="{FF2B5EF4-FFF2-40B4-BE49-F238E27FC236}">
                <a16:creationId xmlns:a16="http://schemas.microsoft.com/office/drawing/2014/main" id="{0C2E7EF1-4AE1-7944-5864-8D81DBCCCACB}"/>
              </a:ext>
            </a:extLst>
          </p:cNvPr>
          <p:cNvSpPr>
            <a:spLocks noGrp="1"/>
          </p:cNvSpPr>
          <p:nvPr>
            <p:ph type="sldNum" sz="quarter" idx="4294967295"/>
          </p:nvPr>
        </p:nvSpPr>
        <p:spPr>
          <a:xfrm>
            <a:off x="11166412" y="6426788"/>
            <a:ext cx="738717" cy="365125"/>
          </a:xfrm>
        </p:spPr>
        <p:txBody>
          <a:bodyPr/>
          <a:lstStyle/>
          <a:p>
            <a:pPr>
              <a:spcAft>
                <a:spcPts val="600"/>
              </a:spcAft>
            </a:pPr>
            <a:fld id="{02456A73-CB17-B748-BD2A-A20F5DD59EC7}" type="slidenum">
              <a:rPr lang="en-US" smtClean="0"/>
              <a:pPr>
                <a:spcAft>
                  <a:spcPts val="600"/>
                </a:spcAft>
              </a:pPr>
              <a:t>6</a:t>
            </a:fld>
            <a:endParaRPr lang="en-US"/>
          </a:p>
        </p:txBody>
      </p:sp>
      <p:sp>
        <p:nvSpPr>
          <p:cNvPr id="6" name="TextBox 5">
            <a:extLst>
              <a:ext uri="{FF2B5EF4-FFF2-40B4-BE49-F238E27FC236}">
                <a16:creationId xmlns:a16="http://schemas.microsoft.com/office/drawing/2014/main" id="{7DBD43DF-41DF-7A07-8387-A3A365356115}"/>
              </a:ext>
            </a:extLst>
          </p:cNvPr>
          <p:cNvSpPr txBox="1"/>
          <p:nvPr/>
        </p:nvSpPr>
        <p:spPr>
          <a:xfrm>
            <a:off x="5559205" y="2754868"/>
            <a:ext cx="6096000" cy="369332"/>
          </a:xfrm>
          <a:prstGeom prst="rect">
            <a:avLst/>
          </a:prstGeom>
          <a:noFill/>
        </p:spPr>
        <p:txBody>
          <a:bodyPr wrap="square">
            <a:spAutoFit/>
          </a:bodyPr>
          <a:lstStyle/>
          <a:p>
            <a:r>
              <a:rPr lang="en-US" dirty="0">
                <a:latin typeface="Source Sans Pro" panose="020B0503030403020204" pitchFamily="34" charset="0"/>
                <a:ea typeface="Source Sans Pro" panose="020B0503030403020204" pitchFamily="34" charset="0"/>
                <a:hlinkClick r:id="rId4"/>
              </a:rPr>
              <a:t>https://</a:t>
            </a:r>
            <a:r>
              <a:rPr lang="en-US" dirty="0" err="1">
                <a:latin typeface="Source Sans Pro" panose="020B0503030403020204" pitchFamily="34" charset="0"/>
                <a:ea typeface="Source Sans Pro" panose="020B0503030403020204" pitchFamily="34" charset="0"/>
                <a:hlinkClick r:id="rId4"/>
              </a:rPr>
              <a:t>wesmckinney.com</a:t>
            </a:r>
            <a:r>
              <a:rPr lang="en-US" dirty="0">
                <a:latin typeface="Source Sans Pro" panose="020B0503030403020204" pitchFamily="34" charset="0"/>
                <a:ea typeface="Source Sans Pro" panose="020B0503030403020204" pitchFamily="34" charset="0"/>
                <a:hlinkClick r:id="rId4"/>
              </a:rPr>
              <a:t>/book/</a:t>
            </a:r>
            <a:endParaRPr lang="en-US" dirty="0">
              <a:latin typeface="Source Sans Pro" panose="020B0503030403020204" pitchFamily="34" charset="0"/>
              <a:ea typeface="Source Sans Pro" panose="020B0503030403020204" pitchFamily="34" charset="0"/>
            </a:endParaRPr>
          </a:p>
        </p:txBody>
      </p:sp>
      <p:sp>
        <p:nvSpPr>
          <p:cNvPr id="7" name="TextBox 6">
            <a:extLst>
              <a:ext uri="{FF2B5EF4-FFF2-40B4-BE49-F238E27FC236}">
                <a16:creationId xmlns:a16="http://schemas.microsoft.com/office/drawing/2014/main" id="{D6494DA6-DB7E-509F-656B-23579EC42518}"/>
              </a:ext>
            </a:extLst>
          </p:cNvPr>
          <p:cNvSpPr txBox="1"/>
          <p:nvPr/>
        </p:nvSpPr>
        <p:spPr>
          <a:xfrm>
            <a:off x="5341491" y="375507"/>
            <a:ext cx="5197696"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GET THE BOOK!</a:t>
            </a:r>
          </a:p>
        </p:txBody>
      </p:sp>
    </p:spTree>
    <p:extLst>
      <p:ext uri="{BB962C8B-B14F-4D97-AF65-F5344CB8AC3E}">
        <p14:creationId xmlns:p14="http://schemas.microsoft.com/office/powerpoint/2010/main" val="1311231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75D2-CA0A-3E8B-5354-DE808EF34182}"/>
              </a:ext>
            </a:extLst>
          </p:cNvPr>
          <p:cNvSpPr>
            <a:spLocks noGrp="1"/>
          </p:cNvSpPr>
          <p:nvPr>
            <p:ph type="title"/>
          </p:nvPr>
        </p:nvSpPr>
        <p:spPr>
          <a:xfrm>
            <a:off x="507407" y="2571750"/>
            <a:ext cx="4340352" cy="1162050"/>
          </a:xfrm>
        </p:spPr>
        <p:txBody>
          <a:bodyPr anchor="b">
            <a:normAutofit/>
          </a:bodyPr>
          <a:lstStyle/>
          <a:p>
            <a:r>
              <a:rPr lang="en-US" dirty="0"/>
              <a:t>Why code? </a:t>
            </a:r>
          </a:p>
        </p:txBody>
      </p:sp>
      <p:sp>
        <p:nvSpPr>
          <p:cNvPr id="10" name="Text Placeholder 3">
            <a:extLst>
              <a:ext uri="{FF2B5EF4-FFF2-40B4-BE49-F238E27FC236}">
                <a16:creationId xmlns:a16="http://schemas.microsoft.com/office/drawing/2014/main" id="{342A4F95-3393-D62B-A5BF-3F01AC3FFA52}"/>
              </a:ext>
            </a:extLst>
          </p:cNvPr>
          <p:cNvSpPr>
            <a:spLocks noGrp="1"/>
          </p:cNvSpPr>
          <p:nvPr>
            <p:ph type="body" sz="half" idx="2"/>
          </p:nvPr>
        </p:nvSpPr>
        <p:spPr>
          <a:xfrm>
            <a:off x="508124" y="3733801"/>
            <a:ext cx="4340352" cy="2392363"/>
          </a:xfrm>
        </p:spPr>
        <p:txBody>
          <a:bodyPr>
            <a:normAutofit/>
          </a:bodyPr>
          <a:lstStyle/>
          <a:p>
            <a:pPr algn="ctr"/>
            <a:r>
              <a:rPr lang="en-US" sz="2800" i="1" dirty="0"/>
              <a:t>"Everybody in this country should learn how to program a computer because it teaches you how to think." </a:t>
            </a:r>
            <a:r>
              <a:rPr lang="en-US" sz="2800" dirty="0"/>
              <a:t>- Steve Jobs</a:t>
            </a:r>
          </a:p>
        </p:txBody>
      </p:sp>
      <p:graphicFrame>
        <p:nvGraphicFramePr>
          <p:cNvPr id="6" name="Content Placeholder 2">
            <a:extLst>
              <a:ext uri="{FF2B5EF4-FFF2-40B4-BE49-F238E27FC236}">
                <a16:creationId xmlns:a16="http://schemas.microsoft.com/office/drawing/2014/main" id="{A2259643-5123-99C1-177D-81507EDA80DD}"/>
              </a:ext>
            </a:extLst>
          </p:cNvPr>
          <p:cNvGraphicFramePr>
            <a:graphicFrameLocks noGrp="1"/>
          </p:cNvGraphicFramePr>
          <p:nvPr>
            <p:ph idx="1"/>
            <p:extLst>
              <p:ext uri="{D42A27DB-BD31-4B8C-83A1-F6EECF244321}">
                <p14:modId xmlns:p14="http://schemas.microsoft.com/office/powerpoint/2010/main" val="1587327659"/>
              </p:ext>
            </p:extLst>
          </p:nvPr>
        </p:nvGraphicFramePr>
        <p:xfrm>
          <a:off x="5558368" y="273051"/>
          <a:ext cx="6129865"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hidden="1">
            <a:extLst>
              <a:ext uri="{FF2B5EF4-FFF2-40B4-BE49-F238E27FC236}">
                <a16:creationId xmlns:a16="http://schemas.microsoft.com/office/drawing/2014/main" id="{057C24F9-6FAA-7943-E48D-18D658EB3541}"/>
              </a:ext>
            </a:extLst>
          </p:cNvPr>
          <p:cNvSpPr>
            <a:spLocks noGrp="1"/>
          </p:cNvSpPr>
          <p:nvPr>
            <p:ph type="sldNum" sz="quarter" idx="4294967295"/>
          </p:nvPr>
        </p:nvSpPr>
        <p:spPr>
          <a:xfrm>
            <a:off x="11166412" y="6426788"/>
            <a:ext cx="738717" cy="365125"/>
          </a:xfrm>
        </p:spPr>
        <p:txBody>
          <a:bodyPr/>
          <a:lstStyle/>
          <a:p>
            <a:pPr>
              <a:spcAft>
                <a:spcPts val="600"/>
              </a:spcAft>
            </a:pPr>
            <a:fld id="{02456A73-CB17-B748-BD2A-A20F5DD59EC7}" type="slidenum">
              <a:rPr lang="en-US" smtClean="0"/>
              <a:pPr>
                <a:spcAft>
                  <a:spcPts val="600"/>
                </a:spcAft>
              </a:pPr>
              <a:t>7</a:t>
            </a:fld>
            <a:endParaRPr lang="en-US"/>
          </a:p>
        </p:txBody>
      </p:sp>
    </p:spTree>
    <p:extLst>
      <p:ext uri="{BB962C8B-B14F-4D97-AF65-F5344CB8AC3E}">
        <p14:creationId xmlns:p14="http://schemas.microsoft.com/office/powerpoint/2010/main" val="848297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2A8F6-D243-8FC4-8EDA-E895B335E27E}"/>
              </a:ext>
            </a:extLst>
          </p:cNvPr>
          <p:cNvSpPr>
            <a:spLocks noGrp="1"/>
          </p:cNvSpPr>
          <p:nvPr>
            <p:ph type="title"/>
          </p:nvPr>
        </p:nvSpPr>
        <p:spPr/>
        <p:txBody>
          <a:bodyPr/>
          <a:lstStyle/>
          <a:p>
            <a:r>
              <a:rPr lang="en-US" dirty="0"/>
              <a:t>What We’ll Cover</a:t>
            </a:r>
          </a:p>
        </p:txBody>
      </p:sp>
      <p:sp>
        <p:nvSpPr>
          <p:cNvPr id="3" name="Content Placeholder 2">
            <a:extLst>
              <a:ext uri="{FF2B5EF4-FFF2-40B4-BE49-F238E27FC236}">
                <a16:creationId xmlns:a16="http://schemas.microsoft.com/office/drawing/2014/main" id="{1706B618-279C-DCD6-CF9A-2E5ADC0186D4}"/>
              </a:ext>
            </a:extLst>
          </p:cNvPr>
          <p:cNvSpPr>
            <a:spLocks noGrp="1"/>
          </p:cNvSpPr>
          <p:nvPr>
            <p:ph idx="1"/>
          </p:nvPr>
        </p:nvSpPr>
        <p:spPr/>
        <p:txBody>
          <a:bodyPr>
            <a:normAutofit lnSpcReduction="10000"/>
          </a:bodyPr>
          <a:lstStyle/>
          <a:p>
            <a:r>
              <a:rPr lang="en-US" dirty="0"/>
              <a:t>Python Basics and beyond </a:t>
            </a:r>
          </a:p>
          <a:p>
            <a:r>
              <a:rPr lang="en-US" dirty="0"/>
              <a:t>Google Stuff: </a:t>
            </a:r>
          </a:p>
          <a:p>
            <a:pPr lvl="1"/>
            <a:r>
              <a:rPr lang="en-US" dirty="0"/>
              <a:t>Google Collaboratory </a:t>
            </a:r>
          </a:p>
          <a:p>
            <a:pPr lvl="1"/>
            <a:r>
              <a:rPr lang="en-US" dirty="0"/>
              <a:t>Google Drive</a:t>
            </a:r>
          </a:p>
          <a:p>
            <a:pPr lvl="1"/>
            <a:r>
              <a:rPr lang="en-US" dirty="0"/>
              <a:t>Google Sheets &amp; Excel </a:t>
            </a:r>
          </a:p>
          <a:p>
            <a:r>
              <a:rPr lang="en-US" dirty="0"/>
              <a:t>Basic Analysis w. Python and Pandas </a:t>
            </a:r>
          </a:p>
          <a:p>
            <a:pPr lvl="1"/>
            <a:r>
              <a:rPr lang="en-US" dirty="0"/>
              <a:t>Import / Export Data</a:t>
            </a:r>
          </a:p>
          <a:p>
            <a:pPr lvl="1"/>
            <a:r>
              <a:rPr lang="en-US" dirty="0"/>
              <a:t>Eyeballing </a:t>
            </a:r>
          </a:p>
          <a:p>
            <a:pPr lvl="1"/>
            <a:r>
              <a:rPr lang="en-US" dirty="0"/>
              <a:t>Select  / Query &amp; Filter </a:t>
            </a:r>
          </a:p>
          <a:p>
            <a:pPr lvl="1"/>
            <a:r>
              <a:rPr lang="en-US" dirty="0"/>
              <a:t>Summary Statistics </a:t>
            </a:r>
          </a:p>
          <a:p>
            <a:pPr lvl="1"/>
            <a:r>
              <a:rPr lang="en-US" dirty="0"/>
              <a:t>Visualizations </a:t>
            </a:r>
          </a:p>
          <a:p>
            <a:pPr lvl="2"/>
            <a:r>
              <a:rPr lang="en-US" dirty="0"/>
              <a:t>Histogram </a:t>
            </a:r>
          </a:p>
          <a:p>
            <a:pPr lvl="2"/>
            <a:r>
              <a:rPr lang="en-US" dirty="0"/>
              <a:t>Box Plots</a:t>
            </a:r>
          </a:p>
          <a:p>
            <a:pPr lvl="2"/>
            <a:r>
              <a:rPr lang="en-US" dirty="0"/>
              <a:t>Line charts</a:t>
            </a:r>
          </a:p>
          <a:p>
            <a:pPr lvl="2"/>
            <a:r>
              <a:rPr lang="en-US" dirty="0"/>
              <a:t>Bar Charts </a:t>
            </a:r>
          </a:p>
          <a:p>
            <a:r>
              <a:rPr lang="en-US" dirty="0"/>
              <a:t>DEBUGGING</a:t>
            </a:r>
          </a:p>
        </p:txBody>
      </p:sp>
      <p:sp>
        <p:nvSpPr>
          <p:cNvPr id="4" name="Text Placeholder 3">
            <a:extLst>
              <a:ext uri="{FF2B5EF4-FFF2-40B4-BE49-F238E27FC236}">
                <a16:creationId xmlns:a16="http://schemas.microsoft.com/office/drawing/2014/main" id="{AB9DF7E9-624F-31ED-B1DD-03B4D3EA571E}"/>
              </a:ext>
            </a:extLst>
          </p:cNvPr>
          <p:cNvSpPr>
            <a:spLocks noGrp="1"/>
          </p:cNvSpPr>
          <p:nvPr>
            <p:ph type="body" sz="half" idx="2"/>
          </p:nvPr>
        </p:nvSpPr>
        <p:spPr/>
        <p:txBody>
          <a:bodyPr/>
          <a:lstStyle/>
          <a:p>
            <a:pPr algn="ctr"/>
            <a:endParaRPr lang="en-US" dirty="0"/>
          </a:p>
          <a:p>
            <a:pPr algn="ctr"/>
            <a:r>
              <a:rPr lang="en-US" sz="1800" dirty="0"/>
              <a:t>"Learning to code unlocks the ability to create and innovate, empowering individuals to shape the future and solve the world's most pressing challenges." - Satya Nadella, CEO of Microsoft</a:t>
            </a:r>
          </a:p>
        </p:txBody>
      </p:sp>
    </p:spTree>
    <p:extLst>
      <p:ext uri="{BB962C8B-B14F-4D97-AF65-F5344CB8AC3E}">
        <p14:creationId xmlns:p14="http://schemas.microsoft.com/office/powerpoint/2010/main" val="2358212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0452-7721-A590-FEBC-D2276C9A6CEC}"/>
              </a:ext>
            </a:extLst>
          </p:cNvPr>
          <p:cNvSpPr>
            <a:spLocks noGrp="1"/>
          </p:cNvSpPr>
          <p:nvPr>
            <p:ph type="title"/>
          </p:nvPr>
        </p:nvSpPr>
        <p:spPr>
          <a:xfrm>
            <a:off x="507407" y="2571750"/>
            <a:ext cx="4340352" cy="1162050"/>
          </a:xfrm>
        </p:spPr>
        <p:txBody>
          <a:bodyPr anchor="b">
            <a:normAutofit/>
          </a:bodyPr>
          <a:lstStyle/>
          <a:p>
            <a:r>
              <a:rPr lang="en-US" dirty="0"/>
              <a:t>Course Design</a:t>
            </a:r>
          </a:p>
        </p:txBody>
      </p:sp>
      <p:sp>
        <p:nvSpPr>
          <p:cNvPr id="10" name="Text Placeholder 3">
            <a:extLst>
              <a:ext uri="{FF2B5EF4-FFF2-40B4-BE49-F238E27FC236}">
                <a16:creationId xmlns:a16="http://schemas.microsoft.com/office/drawing/2014/main" id="{2737AC4A-C757-6938-33BE-1DC637DE74D8}"/>
              </a:ext>
            </a:extLst>
          </p:cNvPr>
          <p:cNvSpPr>
            <a:spLocks noGrp="1"/>
          </p:cNvSpPr>
          <p:nvPr>
            <p:ph type="body" sz="half" idx="2"/>
          </p:nvPr>
        </p:nvSpPr>
        <p:spPr>
          <a:xfrm>
            <a:off x="508124" y="3733801"/>
            <a:ext cx="4340352" cy="2392363"/>
          </a:xfrm>
        </p:spPr>
        <p:txBody>
          <a:bodyPr>
            <a:normAutofit/>
          </a:bodyPr>
          <a:lstStyle/>
          <a:p>
            <a:pPr algn="ctr"/>
            <a:r>
              <a:rPr lang="en-US" sz="2000" dirty="0"/>
              <a:t>"Whether you want to uncover the secrets of the universe, or you just want to pursue a career in the 21st century, basic computer programming is an essential skill to learn." - Stephen Hawking</a:t>
            </a:r>
          </a:p>
        </p:txBody>
      </p:sp>
      <p:graphicFrame>
        <p:nvGraphicFramePr>
          <p:cNvPr id="6" name="Content Placeholder 2">
            <a:extLst>
              <a:ext uri="{FF2B5EF4-FFF2-40B4-BE49-F238E27FC236}">
                <a16:creationId xmlns:a16="http://schemas.microsoft.com/office/drawing/2014/main" id="{95A8264B-B533-E2FC-7937-52AEEA76D60A}"/>
              </a:ext>
            </a:extLst>
          </p:cNvPr>
          <p:cNvGraphicFramePr>
            <a:graphicFrameLocks noGrp="1"/>
          </p:cNvGraphicFramePr>
          <p:nvPr>
            <p:ph idx="1"/>
            <p:extLst>
              <p:ext uri="{D42A27DB-BD31-4B8C-83A1-F6EECF244321}">
                <p14:modId xmlns:p14="http://schemas.microsoft.com/office/powerpoint/2010/main" val="1316592477"/>
              </p:ext>
            </p:extLst>
          </p:nvPr>
        </p:nvGraphicFramePr>
        <p:xfrm>
          <a:off x="5558368" y="273051"/>
          <a:ext cx="6129865"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5397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
  <p:tag name="ARTICULATE_DESIGN_ID_ADVANTAGE WFU GRAY" val="WskgwrCM"/>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vantage WFU Gray">
  <a:themeElements>
    <a:clrScheme name="WFU Identity Advantage 1">
      <a:dk1>
        <a:srgbClr val="000000"/>
      </a:dk1>
      <a:lt1>
        <a:srgbClr val="FFFFFF"/>
      </a:lt1>
      <a:dk2>
        <a:srgbClr val="BEB9A6"/>
      </a:dk2>
      <a:lt2>
        <a:srgbClr val="FFFDE8"/>
      </a:lt2>
      <a:accent1>
        <a:srgbClr val="766A62"/>
      </a:accent1>
      <a:accent2>
        <a:srgbClr val="55517B"/>
      </a:accent2>
      <a:accent3>
        <a:srgbClr val="9E7E38"/>
      </a:accent3>
      <a:accent4>
        <a:srgbClr val="000000"/>
      </a:accent4>
      <a:accent5>
        <a:srgbClr val="557630"/>
      </a:accent5>
      <a:accent6>
        <a:srgbClr val="983222"/>
      </a:accent6>
      <a:hlink>
        <a:srgbClr val="033B80"/>
      </a:hlink>
      <a:folHlink>
        <a:srgbClr val="002657"/>
      </a:folHlink>
    </a:clrScheme>
    <a:fontScheme name="MtPnc Rockwell">
      <a:majorFont>
        <a:latin typeface="Rockwell"/>
        <a:ea typeface=""/>
        <a:cs typeface=""/>
      </a:majorFont>
      <a:minorFont>
        <a:latin typeface="Franklin Gothic Book"/>
        <a:ea typeface=""/>
        <a:cs typeface=""/>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FUSB-PowerPoint-Template 16-9" id="{9C3EB8B8-4F60-8E49-BB1F-1C0A32244481}" vid="{BC6D1635-26A9-4749-807C-7136588700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 WFU Gray</Template>
  <TotalTime>10026</TotalTime>
  <Words>3160</Words>
  <Application>Microsoft Macintosh PowerPoint</Application>
  <PresentationFormat>Widescreen</PresentationFormat>
  <Paragraphs>438</Paragraphs>
  <Slides>47</Slides>
  <Notes>6</Notes>
  <HiddenSlides>1</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Arial</vt:lpstr>
      <vt:lpstr>Calibri</vt:lpstr>
      <vt:lpstr>Courier New</vt:lpstr>
      <vt:lpstr>Franklin Gothic Book</vt:lpstr>
      <vt:lpstr>Franklin Gothic Medium Cond</vt:lpstr>
      <vt:lpstr>Lato</vt:lpstr>
      <vt:lpstr>Rockwell</vt:lpstr>
      <vt:lpstr>Söhne</vt:lpstr>
      <vt:lpstr>Source Sans Pro</vt:lpstr>
      <vt:lpstr>Wingdings</vt:lpstr>
      <vt:lpstr>Advantage WFU Gray</vt:lpstr>
      <vt:lpstr>Michael Ames</vt:lpstr>
      <vt:lpstr>Course Goal</vt:lpstr>
      <vt:lpstr>About Me. </vt:lpstr>
      <vt:lpstr>Where does python fit in the MSBA? </vt:lpstr>
      <vt:lpstr>Python Data Science / Analytics Framework</vt:lpstr>
      <vt:lpstr>Our Book</vt:lpstr>
      <vt:lpstr>Why code? </vt:lpstr>
      <vt:lpstr>What We’ll Cover</vt:lpstr>
      <vt:lpstr>Course Design</vt:lpstr>
      <vt:lpstr>Expectations</vt:lpstr>
      <vt:lpstr>Day 1 Agenda </vt:lpstr>
      <vt:lpstr>Day 1 Goals</vt:lpstr>
      <vt:lpstr>Overview of Python and its applications </vt:lpstr>
      <vt:lpstr>Google Colabratory &amp; Notebooks</vt:lpstr>
      <vt:lpstr>PowerPoint Presentation</vt:lpstr>
      <vt:lpstr>Google Drive</vt:lpstr>
      <vt:lpstr>The print() function </vt:lpstr>
      <vt:lpstr>Print examples</vt:lpstr>
      <vt:lpstr>PowerPoint Presentation</vt:lpstr>
      <vt:lpstr>Number Data Types in Python </vt:lpstr>
      <vt:lpstr>Arithmetic Operations</vt:lpstr>
      <vt:lpstr>Data Type Conversion </vt:lpstr>
      <vt:lpstr>PowerPoint Presentation</vt:lpstr>
      <vt:lpstr>Strings in Python</vt:lpstr>
      <vt:lpstr>String Operations</vt:lpstr>
      <vt:lpstr>Input() in Python</vt:lpstr>
      <vt:lpstr>Concatenation</vt:lpstr>
      <vt:lpstr>Repetition </vt:lpstr>
      <vt:lpstr>Accessing Characters</vt:lpstr>
      <vt:lpstr>Common String Methods </vt:lpstr>
      <vt:lpstr>PowerPoint Presentation</vt:lpstr>
      <vt:lpstr>Formatting Output</vt:lpstr>
      <vt:lpstr>F-string - String Interpolation</vt:lpstr>
      <vt:lpstr>.format(variable) – String Interpolation</vt:lpstr>
      <vt:lpstr>Formatting Numbers for Print</vt:lpstr>
      <vt:lpstr>Formatting numbers for Print </vt:lpstr>
      <vt:lpstr>Dealing with Percentages </vt:lpstr>
      <vt:lpstr>PowerPoint Presentation</vt:lpstr>
      <vt:lpstr>Booleans &amp; Comparisons</vt:lpstr>
      <vt:lpstr>Conditional Statements: if, elif, else</vt:lpstr>
      <vt:lpstr>Logical Operators </vt:lpstr>
      <vt:lpstr>Conditionals cont.</vt:lpstr>
      <vt:lpstr>Tabs over Spaces</vt:lpstr>
      <vt:lpstr>PowerPoint Presentation</vt:lpstr>
      <vt:lpstr>Practice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Michael Ames</dc:title>
  <dc:creator>Ames, Mike</dc:creator>
  <cp:lastModifiedBy>Ames, Mike</cp:lastModifiedBy>
  <cp:revision>8</cp:revision>
  <cp:lastPrinted>2016-03-29T20:25:09Z</cp:lastPrinted>
  <dcterms:created xsi:type="dcterms:W3CDTF">2023-05-10T15:44:20Z</dcterms:created>
  <dcterms:modified xsi:type="dcterms:W3CDTF">2023-06-15T14:53:07Z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10BDD68B-98B4-45DB-BA9A-FFDDAACC308A</vt:lpwstr>
  </property>
  <property fmtid="{D5CDD505-2E9C-101B-9397-08002B2CF9AE}" pid="3" name="ArticulatePath">
    <vt:lpwstr>WFUSB-PowerPoint-Template1 (1)</vt:lpwstr>
  </property>
</Properties>
</file>